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72" r:id="rId23"/>
    <p:sldId id="273" r:id="rId24"/>
    <p:sldId id="274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9F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B4E8A-A5BF-435C-9186-FE6F5E3F557E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8FA80-94DA-4AD8-A31A-7174042826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72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FA80-94DA-4AD8-A31A-7174042826A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3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40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54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4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7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0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2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70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92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754D-5E06-4A85-9F48-05C4569D1BFA}" type="datetimeFigureOut">
              <a:rPr lang="ko-KR" altLang="en-US" smtClean="0"/>
              <a:t>2014-08-12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5A3A-8019-4B35-AD29-563FE5D76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87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kr/url?sa=i&amp;rct=j&amp;q=&amp;esrc=s&amp;source=images&amp;cd=&amp;cad=rja&amp;uact=8&amp;docid=yK4GmPHiQM1-GM&amp;tbnid=NfONnfq5bZAuRM:&amp;ved=0CAUQjRw&amp;url=http://www.humanrights.go.kr/04_sub/body01.jsp?SEQ_ID=609109&amp;flag=VIEW&amp;m_link_url=04_sub/body01.jsp&amp;m_id1=72&amp;m_id2=74&amp;m_id3=200&amp;m_name1=%EC%9C%84%EC%9B%90%ED%9A%8C%ED%99%9C%EB%8F%99&amp;m_name2=%EA%B3%B5%EC%A7%80%EC%82%AC%ED%95%AD&amp;m_name3=%EC%9D%BC%EB%B0%98%EA%B3%B5%EC%A7%80&amp;ei=llaYU4_tMs_t8AWbgoLICg&amp;bvm=bv.68693194,d.dGc&amp;psig=AFQjCNELkQNqb339UkWMD-VH91WKiPC80Q&amp;ust=1402578962823737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8"/>
            <a:ext cx="4896544" cy="326232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00420" y="543832"/>
            <a:ext cx="1943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1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대부터 </a:t>
            </a:r>
            <a:r>
              <a:rPr lang="en-US" altLang="ko-KR" sz="1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90</a:t>
            </a:r>
            <a:r>
              <a:rPr lang="ko-KR" altLang="en-US" sz="11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대까지 함께 하는</a:t>
            </a:r>
            <a:endParaRPr lang="ko-KR" altLang="en-US" sz="11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945" y="887093"/>
            <a:ext cx="28341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1090 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평화와 통일운동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515" y="3579862"/>
            <a:ext cx="6043321" cy="6924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올바른 통일 인식 제고를 위한 온</a:t>
            </a:r>
            <a:r>
              <a:rPr lang="en-US" altLang="ko-KR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오프라인 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</a:t>
            </a:r>
            <a:r>
              <a:rPr lang="ko-KR" altLang="en-US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기획 제안서</a:t>
            </a:r>
            <a:endParaRPr lang="en-US" altLang="ko-KR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청년층을 중심으로 </a:t>
            </a:r>
            <a:r>
              <a:rPr lang="en-US" altLang="ko-KR" sz="12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-</a:t>
            </a:r>
            <a:endParaRPr lang="ko-KR" altLang="en-US" sz="12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71241" y="1687909"/>
            <a:ext cx="3392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spc="6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통   하   면   통   하   리</a:t>
            </a:r>
            <a:endParaRPr lang="ko-KR" altLang="en-US" sz="1100" b="1" spc="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79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7"/>
          <p:cNvSpPr>
            <a:spLocks/>
          </p:cNvSpPr>
          <p:nvPr/>
        </p:nvSpPr>
        <p:spPr bwMode="gray">
          <a:xfrm>
            <a:off x="4788024" y="3105144"/>
            <a:ext cx="1296144" cy="593398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5" name="대각선 방향의 모서리가 잘린 사각형 54"/>
          <p:cNvSpPr/>
          <p:nvPr/>
        </p:nvSpPr>
        <p:spPr>
          <a:xfrm>
            <a:off x="5057006" y="2733691"/>
            <a:ext cx="792088" cy="241285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411760" y="555526"/>
            <a:ext cx="2158975" cy="3649480"/>
            <a:chOff x="2643907" y="371955"/>
            <a:chExt cx="2158975" cy="3649480"/>
          </a:xfrm>
        </p:grpSpPr>
        <p:sp>
          <p:nvSpPr>
            <p:cNvPr id="2" name="타원 1"/>
            <p:cNvSpPr/>
            <p:nvPr/>
          </p:nvSpPr>
          <p:spPr>
            <a:xfrm>
              <a:off x="3135391" y="371955"/>
              <a:ext cx="1161929" cy="11619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277775" y="63695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요일별</a:t>
              </a:r>
              <a:endPara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발</a:t>
              </a:r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행</a:t>
              </a:r>
              <a:endPara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2643907" y="1730682"/>
              <a:ext cx="2152327" cy="319532"/>
              <a:chOff x="2680378" y="1730682"/>
              <a:chExt cx="2152327" cy="319532"/>
            </a:xfrm>
          </p:grpSpPr>
          <p:sp>
            <p:nvSpPr>
              <p:cNvPr id="19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45305" y="1730682"/>
                <a:ext cx="202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‘1090 </a:t>
                </a: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평화와 통일 운동</a:t>
                </a:r>
                <a:r>
                  <a:rPr lang="en-US" altLang="ko-KR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’</a:t>
                </a: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의 인물들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646834" y="2180210"/>
              <a:ext cx="2152327" cy="319532"/>
              <a:chOff x="2680378" y="1730682"/>
              <a:chExt cx="2152327" cy="319532"/>
            </a:xfrm>
          </p:grpSpPr>
          <p:sp>
            <p:nvSpPr>
              <p:cNvPr id="22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북한의 말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2646834" y="2684266"/>
              <a:ext cx="2152327" cy="319532"/>
              <a:chOff x="2680378" y="1730682"/>
              <a:chExt cx="2152327" cy="319532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북한의 음식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2650555" y="3195439"/>
              <a:ext cx="2152327" cy="319532"/>
              <a:chOff x="2680378" y="1730682"/>
              <a:chExt cx="2152327" cy="319532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북한의 문화와 역사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2646834" y="3701903"/>
              <a:ext cx="2152327" cy="319532"/>
              <a:chOff x="2680378" y="1730682"/>
              <a:chExt cx="2152327" cy="319532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45305" y="1730682"/>
                <a:ext cx="202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북한의 관광지 소개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6301457" y="562729"/>
            <a:ext cx="2158975" cy="3638299"/>
            <a:chOff x="6156176" y="379158"/>
            <a:chExt cx="2158975" cy="3638299"/>
          </a:xfrm>
        </p:grpSpPr>
        <p:sp>
          <p:nvSpPr>
            <p:cNvPr id="14" name="타원 13"/>
            <p:cNvSpPr/>
            <p:nvPr/>
          </p:nvSpPr>
          <p:spPr>
            <a:xfrm>
              <a:off x="6666765" y="379158"/>
              <a:ext cx="1161929" cy="116192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809147" y="76825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바이럴</a:t>
              </a:r>
              <a:endPara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6156176" y="1726704"/>
              <a:ext cx="2152327" cy="319532"/>
              <a:chOff x="2680378" y="1730682"/>
              <a:chExt cx="2152327" cy="319532"/>
            </a:xfrm>
          </p:grpSpPr>
          <p:sp>
            <p:nvSpPr>
              <p:cNvPr id="36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err="1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페이스북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6159103" y="2176232"/>
              <a:ext cx="2152327" cy="319532"/>
              <a:chOff x="2680378" y="1730682"/>
              <a:chExt cx="2152327" cy="319532"/>
            </a:xfrm>
          </p:grpSpPr>
          <p:sp>
            <p:nvSpPr>
              <p:cNvPr id="39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err="1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블로그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6159103" y="2680288"/>
              <a:ext cx="2152327" cy="319532"/>
              <a:chOff x="2680378" y="1730682"/>
              <a:chExt cx="2152327" cy="319532"/>
            </a:xfrm>
          </p:grpSpPr>
          <p:sp>
            <p:nvSpPr>
              <p:cNvPr id="42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홈페이지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6162824" y="3191461"/>
              <a:ext cx="2152327" cy="319532"/>
              <a:chOff x="2680378" y="1730682"/>
              <a:chExt cx="2152327" cy="319532"/>
            </a:xfrm>
          </p:grpSpPr>
          <p:sp>
            <p:nvSpPr>
              <p:cNvPr id="45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45305" y="1730682"/>
                <a:ext cx="2029576" cy="24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뉴스레터 발행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6159103" y="3697925"/>
              <a:ext cx="2152327" cy="319532"/>
              <a:chOff x="2680378" y="1730682"/>
              <a:chExt cx="2152327" cy="319532"/>
            </a:xfrm>
          </p:grpSpPr>
          <p:sp>
            <p:nvSpPr>
              <p:cNvPr id="48" name="Freeform 7"/>
              <p:cNvSpPr>
                <a:spLocks/>
              </p:cNvSpPr>
              <p:nvPr/>
            </p:nvSpPr>
            <p:spPr bwMode="gray">
              <a:xfrm>
                <a:off x="2680378" y="1731730"/>
                <a:ext cx="2152327" cy="318484"/>
              </a:xfrm>
              <a:prstGeom prst="round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936000" bIns="7200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GB" sz="1400" spc="-100" noProof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45305" y="1730682"/>
                <a:ext cx="202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spc="-15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그 </a:t>
                </a: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외 온라인 소통 툴</a:t>
                </a:r>
                <a:r>
                  <a:rPr lang="en-US" altLang="ko-KR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(TOOL) </a:t>
                </a:r>
                <a:r>
                  <a:rPr lang="ko-KR" altLang="en-US" sz="1200" spc="-15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마</a:t>
                </a:r>
                <a:r>
                  <a:rPr lang="ko-KR" altLang="en-US" sz="12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련</a:t>
                </a:r>
                <a:endPara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50" name="직사각형 49"/>
          <p:cNvSpPr/>
          <p:nvPr/>
        </p:nvSpPr>
        <p:spPr>
          <a:xfrm>
            <a:off x="403203" y="1495040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온라</a:t>
            </a:r>
            <a:r>
              <a: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페이지 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개설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강좌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직선 화살표 연결선 52"/>
          <p:cNvCxnSpPr>
            <a:stCxn id="25" idx="3"/>
            <a:endCxn id="42" idx="1"/>
          </p:cNvCxnSpPr>
          <p:nvPr/>
        </p:nvCxnSpPr>
        <p:spPr>
          <a:xfrm flipV="1">
            <a:off x="4567014" y="3024149"/>
            <a:ext cx="1737370" cy="3978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0911" y="2705116"/>
            <a:ext cx="2029576" cy="2212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콘텐츠</a:t>
            </a:r>
            <a:r>
              <a:rPr lang="ko-KR" altLang="en-US" sz="11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융합</a:t>
            </a:r>
            <a:endParaRPr lang="en-US" altLang="ko-KR" sz="11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7005" y="3109122"/>
            <a:ext cx="79208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PT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슬라이드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동영상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5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대각선 방향의 모서리가 잘린 사각형 81"/>
          <p:cNvSpPr/>
          <p:nvPr/>
        </p:nvSpPr>
        <p:spPr>
          <a:xfrm>
            <a:off x="7156956" y="1175081"/>
            <a:ext cx="1490024" cy="583315"/>
          </a:xfrm>
          <a:prstGeom prst="snip2Diag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대각선 방향의 모서리가 잘린 사각형 11"/>
          <p:cNvSpPr/>
          <p:nvPr/>
        </p:nvSpPr>
        <p:spPr>
          <a:xfrm>
            <a:off x="2073091" y="1173335"/>
            <a:ext cx="2029576" cy="583315"/>
          </a:xfrm>
          <a:prstGeom prst="snip2Diag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12209" y="149504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낯선카메라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09656" y="483518"/>
            <a:ext cx="3873328" cy="3874592"/>
            <a:chOff x="2138363" y="981075"/>
            <a:chExt cx="4867275" cy="4868863"/>
          </a:xfrm>
        </p:grpSpPr>
        <p:sp>
          <p:nvSpPr>
            <p:cNvPr id="71" name="원형 화살표 70"/>
            <p:cNvSpPr/>
            <p:nvPr/>
          </p:nvSpPr>
          <p:spPr>
            <a:xfrm rot="16200000">
              <a:off x="2137569" y="981869"/>
              <a:ext cx="4868863" cy="4867275"/>
            </a:xfrm>
            <a:prstGeom prst="circularArrow">
              <a:avLst>
                <a:gd name="adj1" fmla="val 16346"/>
                <a:gd name="adj2" fmla="val 1142319"/>
                <a:gd name="adj3" fmla="val 20457687"/>
                <a:gd name="adj4" fmla="val 14493051"/>
                <a:gd name="adj5" fmla="val 17166"/>
              </a:avLst>
            </a:prstGeom>
            <a:solidFill>
              <a:schemeClr val="accent5">
                <a:alpha val="30000"/>
              </a:schemeClr>
            </a:solidFill>
            <a:ln w="317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en-US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2" name="KMA1D1FEAF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ltGray">
            <a:xfrm rot="17951564">
              <a:off x="2992366" y="2268653"/>
              <a:ext cx="1722091" cy="154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spcFirstLastPara="1" wrap="none" lIns="97200" tIns="97200" rIns="98082" bIns="97200" anchor="ctr">
              <a:prstTxWarp prst="textArchUp">
                <a:avLst/>
              </a:prstTxWarp>
              <a:spAutoFit/>
            </a:bodyPr>
            <a:lstStyle/>
            <a:p>
              <a:pPr algn="ctr">
                <a:buSzPct val="80000"/>
                <a:defRPr/>
              </a:pPr>
              <a:r>
                <a:rPr lang="en-US" altLang="ko-KR" sz="2800" b="1" dirty="0" smtClean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01</a:t>
              </a:r>
              <a:endParaRPr lang="ko-KR" altLang="ko-KR" sz="28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73" name="원형 화살표 72"/>
            <p:cNvSpPr/>
            <p:nvPr/>
          </p:nvSpPr>
          <p:spPr>
            <a:xfrm rot="9000000">
              <a:off x="2138363" y="981075"/>
              <a:ext cx="4867275" cy="4868863"/>
            </a:xfrm>
            <a:prstGeom prst="circularArrow">
              <a:avLst>
                <a:gd name="adj1" fmla="val 16346"/>
                <a:gd name="adj2" fmla="val 1142319"/>
                <a:gd name="adj3" fmla="val 20457687"/>
                <a:gd name="adj4" fmla="val 14387617"/>
                <a:gd name="adj5" fmla="val 17166"/>
              </a:avLst>
            </a:prstGeom>
            <a:solidFill>
              <a:schemeClr val="accent3">
                <a:alpha val="30000"/>
              </a:schemeClr>
            </a:solidFill>
            <a:ln w="317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en-US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4" name="원형 화살표 73"/>
            <p:cNvSpPr/>
            <p:nvPr/>
          </p:nvSpPr>
          <p:spPr>
            <a:xfrm rot="1724944">
              <a:off x="2138363" y="981075"/>
              <a:ext cx="4867275" cy="4868863"/>
            </a:xfrm>
            <a:prstGeom prst="circularArrow">
              <a:avLst>
                <a:gd name="adj1" fmla="val 16346"/>
                <a:gd name="adj2" fmla="val 1142319"/>
                <a:gd name="adj3" fmla="val 20457687"/>
                <a:gd name="adj4" fmla="val 14600717"/>
                <a:gd name="adj5" fmla="val 17166"/>
              </a:avLst>
            </a:prstGeom>
            <a:solidFill>
              <a:schemeClr val="accent4">
                <a:alpha val="30000"/>
              </a:schemeClr>
            </a:solidFill>
            <a:ln w="3175">
              <a:noFill/>
              <a:miter lim="800000"/>
              <a:headEnd/>
              <a:tailEnd/>
            </a:ln>
            <a:effectLst>
              <a:outerShdw blurRad="508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en-US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5" name="KMA1D1FEAF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ltGray">
            <a:xfrm rot="3458322">
              <a:off x="4446548" y="2294149"/>
              <a:ext cx="1722092" cy="154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spcFirstLastPara="1" wrap="none" lIns="97200" tIns="97200" rIns="98082" bIns="97200" anchor="ctr">
              <a:prstTxWarp prst="textArchUp">
                <a:avLst/>
              </a:prstTxWarp>
              <a:spAutoFit/>
            </a:bodyPr>
            <a:lstStyle/>
            <a:p>
              <a:pPr algn="ctr">
                <a:buSzPct val="80000"/>
                <a:defRPr/>
              </a:pPr>
              <a:r>
                <a:rPr lang="en-US" altLang="ko-KR" sz="2800" b="1" dirty="0" smtClean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02</a:t>
              </a:r>
              <a:endParaRPr lang="ko-KR" altLang="ko-KR" sz="28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6" name="KMA1D1FEAF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ltGray">
            <a:xfrm>
              <a:off x="3781031" y="3491673"/>
              <a:ext cx="1722092" cy="154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spcFirstLastPara="1" wrap="none" lIns="97200" tIns="97200" rIns="98082" bIns="97200" anchor="ctr">
              <a:prstTxWarp prst="textArchDown">
                <a:avLst/>
              </a:prstTxWarp>
              <a:spAutoFit/>
            </a:bodyPr>
            <a:lstStyle/>
            <a:p>
              <a:pPr algn="ctr">
                <a:buSzPct val="80000"/>
                <a:defRPr/>
              </a:pPr>
              <a:r>
                <a:rPr lang="en-US" altLang="ko-KR" sz="2800" b="1" dirty="0" smtClean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03</a:t>
              </a:r>
              <a:endParaRPr lang="ko-KR" altLang="ko-KR" sz="28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77" name="KMA1D1FEAF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ltGray">
            <a:xfrm>
              <a:off x="3770274" y="3065456"/>
              <a:ext cx="1603452" cy="63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00" tIns="97200" rIns="98082" bIns="97200" anchor="ctr">
              <a:spAutoFit/>
            </a:bodyPr>
            <a:lstStyle/>
            <a:p>
              <a:pPr algn="ctr">
                <a:buSzPct val="80000"/>
              </a:pPr>
              <a:r>
                <a:rPr lang="en-US" altLang="ko-KR" sz="2000" b="1" dirty="0" smtClean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  <a:cs typeface="Arial" charset="0"/>
                </a:rPr>
                <a:t>CAMERA</a:t>
              </a:r>
              <a:endParaRPr lang="ko-KR" altLang="ko-KR" sz="2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073091" y="1173335"/>
            <a:ext cx="2029576" cy="5182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카메라를 매개체로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낯선 세상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낯선 사람들과 소통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68046" y="4098968"/>
            <a:ext cx="202957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결과물을 바탕으로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자신의 재능 찾기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00972" y="1189740"/>
            <a:ext cx="115212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아이들의 생각과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감정 표현 수단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4" name="대각선 방향의 모서리가 잘린 사각형 83"/>
          <p:cNvSpPr/>
          <p:nvPr/>
        </p:nvSpPr>
        <p:spPr>
          <a:xfrm>
            <a:off x="4935808" y="4098968"/>
            <a:ext cx="1490024" cy="583315"/>
          </a:xfrm>
          <a:prstGeom prst="snip2Diag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12209" y="149504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낯선카메라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42"/>
          <p:cNvGrpSpPr/>
          <p:nvPr/>
        </p:nvGrpSpPr>
        <p:grpSpPr>
          <a:xfrm>
            <a:off x="2160634" y="3130614"/>
            <a:ext cx="6795196" cy="1241336"/>
            <a:chOff x="277279" y="2461418"/>
            <a:chExt cx="8693642" cy="1935163"/>
          </a:xfrm>
          <a:effectLst>
            <a:reflection blurRad="6350" stA="50000" endA="275" endPos="40000" dist="101600" dir="5400000" sy="-100000" algn="bl" rotWithShape="0"/>
          </a:effectLst>
        </p:grpSpPr>
        <p:grpSp>
          <p:nvGrpSpPr>
            <p:cNvPr id="24" name="그룹 33"/>
            <p:cNvGrpSpPr/>
            <p:nvPr/>
          </p:nvGrpSpPr>
          <p:grpSpPr>
            <a:xfrm>
              <a:off x="277279" y="2461418"/>
              <a:ext cx="8589441" cy="1935163"/>
              <a:chOff x="323529" y="2461418"/>
              <a:chExt cx="8589441" cy="1935163"/>
            </a:xfrm>
          </p:grpSpPr>
          <p:sp>
            <p:nvSpPr>
              <p:cNvPr id="35" name="KMA1D1FEAF"/>
              <p:cNvSpPr>
                <a:spLocks noChangeArrowheads="1"/>
              </p:cNvSpPr>
              <p:nvPr/>
            </p:nvSpPr>
            <p:spPr bwMode="ltGray">
              <a:xfrm>
                <a:off x="6156176" y="2461418"/>
                <a:ext cx="2756794" cy="1935163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7200" tIns="97200" rIns="98082" bIns="97200"/>
              <a:lstStyle/>
              <a:p>
                <a:pPr>
                  <a:buSzPct val="80000"/>
                  <a:buFont typeface="Marlett" pitchFamily="2" charset="2"/>
                  <a:buChar char="i"/>
                  <a:defRPr/>
                </a:pPr>
                <a:endParaRPr lang="ko-KR" altLang="ko-KR" b="1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36" name="KMA1D1FEAF"/>
              <p:cNvSpPr>
                <a:spLocks noChangeArrowheads="1"/>
              </p:cNvSpPr>
              <p:nvPr/>
            </p:nvSpPr>
            <p:spPr bwMode="ltGray">
              <a:xfrm>
                <a:off x="3234334" y="2461418"/>
                <a:ext cx="3238821" cy="1935163"/>
              </a:xfrm>
              <a:prstGeom prst="rightArrowCallout">
                <a:avLst>
                  <a:gd name="adj1" fmla="val 23031"/>
                  <a:gd name="adj2" fmla="val 25000"/>
                  <a:gd name="adj3" fmla="val 12695"/>
                  <a:gd name="adj4" fmla="val 84741"/>
                </a:avLst>
              </a:prstGeom>
              <a:solidFill>
                <a:schemeClr val="accent5">
                  <a:alpha val="30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7200" tIns="97200" rIns="98082" bIns="97200"/>
              <a:lstStyle/>
              <a:p>
                <a:pPr>
                  <a:buSzPct val="80000"/>
                  <a:buFont typeface="Marlett" pitchFamily="2" charset="2"/>
                  <a:buChar char="i"/>
                  <a:defRPr/>
                </a:pPr>
                <a:endParaRPr lang="ko-KR" altLang="ko-KR" b="1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37" name="KMA1D1FEAF"/>
              <p:cNvSpPr>
                <a:spLocks noChangeArrowheads="1"/>
              </p:cNvSpPr>
              <p:nvPr/>
            </p:nvSpPr>
            <p:spPr bwMode="ltGray">
              <a:xfrm>
                <a:off x="323529" y="2461418"/>
                <a:ext cx="3238821" cy="1935163"/>
              </a:xfrm>
              <a:prstGeom prst="rightArrowCallout">
                <a:avLst>
                  <a:gd name="adj1" fmla="val 23031"/>
                  <a:gd name="adj2" fmla="val 25000"/>
                  <a:gd name="adj3" fmla="val 12695"/>
                  <a:gd name="adj4" fmla="val 84741"/>
                </a:avLst>
              </a:prstGeom>
              <a:solidFill>
                <a:schemeClr val="accent4">
                  <a:alpha val="30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7200" tIns="97200" rIns="98082" bIns="97200"/>
              <a:lstStyle/>
              <a:p>
                <a:pPr>
                  <a:buSzPct val="80000"/>
                  <a:buFont typeface="Marlett" pitchFamily="2" charset="2"/>
                  <a:buChar char="i"/>
                  <a:defRPr/>
                </a:pPr>
                <a:endParaRPr lang="ko-KR" altLang="ko-KR" b="1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25" name="그룹 21"/>
            <p:cNvGrpSpPr/>
            <p:nvPr/>
          </p:nvGrpSpPr>
          <p:grpSpPr>
            <a:xfrm>
              <a:off x="322188" y="2510842"/>
              <a:ext cx="2641789" cy="1762952"/>
              <a:chOff x="6728377" y="1892918"/>
              <a:chExt cx="2380127" cy="1762952"/>
            </a:xfrm>
          </p:grpSpPr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6794460" y="2576311"/>
                <a:ext cx="2314044" cy="1079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ko-KR" altLang="en-US" sz="1300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탈북민</a:t>
                </a: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자녀</a:t>
                </a:r>
                <a:endParaRPr lang="en-US" altLang="ko-KR" sz="1300" dirty="0" smtClean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ko-KR" altLang="en-US" sz="1300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탈북민</a:t>
                </a: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학생</a:t>
                </a:r>
                <a:endParaRPr lang="en-US" altLang="ko-KR" sz="13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6728377" y="1892918"/>
                <a:ext cx="2314044" cy="575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defRPr/>
                </a:pPr>
                <a:r>
                  <a:rPr lang="ko-KR" altLang="en-US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대상 선정</a:t>
                </a:r>
                <a:endParaRPr lang="ko-KR" altLang="ko-KR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그룹 21"/>
            <p:cNvGrpSpPr/>
            <p:nvPr/>
          </p:nvGrpSpPr>
          <p:grpSpPr>
            <a:xfrm>
              <a:off x="3465537" y="2510842"/>
              <a:ext cx="2681281" cy="1762952"/>
              <a:chOff x="6692797" y="1892918"/>
              <a:chExt cx="2415707" cy="1762952"/>
            </a:xfrm>
          </p:grpSpPr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6794461" y="2576311"/>
                <a:ext cx="2314043" cy="1079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격주 </a:t>
                </a:r>
                <a:r>
                  <a:rPr lang="en-US" altLang="ko-KR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10</a:t>
                </a: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회 교육</a:t>
                </a:r>
                <a:endParaRPr lang="en-US" altLang="ko-KR" sz="13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en-US" altLang="ko-KR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1:1 </a:t>
                </a:r>
                <a:r>
                  <a:rPr lang="ko-KR" altLang="en-US" sz="1300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멘토링</a:t>
                </a:r>
                <a:endParaRPr lang="en-US" altLang="ko-KR" sz="13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6692797" y="1892918"/>
                <a:ext cx="2314043" cy="575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defRPr/>
                </a:pPr>
                <a:r>
                  <a:rPr lang="ko-KR" altLang="en-US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카메라 교</a:t>
                </a:r>
                <a:r>
                  <a:rPr lang="ko-KR" altLang="en-US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육</a:t>
                </a:r>
                <a:endParaRPr lang="ko-KR" altLang="ko-KR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" name="그룹 21"/>
            <p:cNvGrpSpPr/>
            <p:nvPr/>
          </p:nvGrpSpPr>
          <p:grpSpPr>
            <a:xfrm>
              <a:off x="6402479" y="2510842"/>
              <a:ext cx="2568442" cy="1753093"/>
              <a:chOff x="6605628" y="1892918"/>
              <a:chExt cx="2314045" cy="1753093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6605628" y="2566453"/>
                <a:ext cx="2314045" cy="1079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결과물</a:t>
                </a:r>
                <a:r>
                  <a:rPr lang="en-US" altLang="ko-KR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사진</a:t>
                </a:r>
                <a:r>
                  <a:rPr lang="en-US" altLang="ko-KR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을 소재로</a:t>
                </a:r>
                <a:endParaRPr lang="en-US" altLang="ko-KR" sz="1300" dirty="0" smtClean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133350" indent="-1333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ko-KR" altLang="en-US" sz="1300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언론 홍보</a:t>
                </a:r>
                <a:endParaRPr lang="en-US" altLang="ko-KR" sz="13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605629" y="1892918"/>
                <a:ext cx="2314044" cy="575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350" indent="-133350">
                  <a:defRPr/>
                </a:pPr>
                <a:r>
                  <a:rPr lang="ko-KR" altLang="en-US" b="1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전시회</a:t>
                </a:r>
                <a:endParaRPr lang="ko-KR" altLang="ko-KR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38" name="직선 연결선 37"/>
          <p:cNvCxnSpPr/>
          <p:nvPr/>
        </p:nvCxnSpPr>
        <p:spPr>
          <a:xfrm>
            <a:off x="2187526" y="2806617"/>
            <a:ext cx="6678648" cy="0"/>
          </a:xfrm>
          <a:prstGeom prst="line">
            <a:avLst/>
          </a:prstGeom>
          <a:ln w="190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www.humanrights.go.kr/adminhuman/upload_file/images/000002/MjM2LTI=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27784" y="405100"/>
            <a:ext cx="1476164" cy="21798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그룹 7"/>
          <p:cNvGrpSpPr/>
          <p:nvPr/>
        </p:nvGrpSpPr>
        <p:grpSpPr>
          <a:xfrm>
            <a:off x="4371806" y="837321"/>
            <a:ext cx="4220042" cy="1747657"/>
            <a:chOff x="4205459" y="837321"/>
            <a:chExt cx="4220042" cy="1747657"/>
          </a:xfrm>
        </p:grpSpPr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4205459" y="838367"/>
              <a:ext cx="4220042" cy="1746611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70386" y="837321"/>
              <a:ext cx="3979366" cy="16619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-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인도 사창가 아이들이 사진작가와의 만남으로 카메라를 접함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-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카메라의 렌즈를 통해 아이들의 세상을 표현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-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절망 속에서 희망을 찾으며 세상과 소통하는 이야기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-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이를 소재로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탈북민에게도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교육이 가능할 것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   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① 카메라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사진과 친해지기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     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② 출사 나가기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주제 표현하기 등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4211960" y="420682"/>
            <a:ext cx="181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영화 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꿈꾸는 카메라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62142" y="1495040"/>
            <a:ext cx="1390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소통콘서트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2" descr="C:\Users\PC\Desktop\321\5.jpg"/>
          <p:cNvPicPr>
            <a:picLocks noChangeAspect="1" noChangeArrowheads="1"/>
          </p:cNvPicPr>
          <p:nvPr/>
        </p:nvPicPr>
        <p:blipFill rotWithShape="1">
          <a:blip r:embed="rId5"/>
          <a:srcRect l="3912" t="20954" r="4019" b="5662"/>
          <a:stretch/>
        </p:blipFill>
        <p:spPr bwMode="auto">
          <a:xfrm>
            <a:off x="2195735" y="267494"/>
            <a:ext cx="6546169" cy="297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그룹 71"/>
          <p:cNvGrpSpPr/>
          <p:nvPr/>
        </p:nvGrpSpPr>
        <p:grpSpPr>
          <a:xfrm>
            <a:off x="3456987" y="3809546"/>
            <a:ext cx="4705888" cy="501833"/>
            <a:chOff x="3447462" y="3866696"/>
            <a:chExt cx="4705888" cy="501833"/>
          </a:xfrm>
        </p:grpSpPr>
        <p:sp>
          <p:nvSpPr>
            <p:cNvPr id="61" name="Freeform 7"/>
            <p:cNvSpPr>
              <a:spLocks/>
            </p:cNvSpPr>
            <p:nvPr/>
          </p:nvSpPr>
          <p:spPr bwMode="gray">
            <a:xfrm>
              <a:off x="3851920" y="3958371"/>
              <a:ext cx="4104457" cy="318484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3447462" y="3866696"/>
              <a:ext cx="501833" cy="501833"/>
              <a:chOff x="2195735" y="3498053"/>
              <a:chExt cx="501833" cy="501833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2195735" y="3498053"/>
                <a:ext cx="501833" cy="50183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2226077" y="3564303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688854" y="3952011"/>
              <a:ext cx="4464496" cy="2412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통일 문제에 대한 일방적 강연이 아닌 상호 소통을 위한 자리 마련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4850507" y="4299942"/>
            <a:ext cx="4032448" cy="501833"/>
            <a:chOff x="2746433" y="4273590"/>
            <a:chExt cx="4032448" cy="501833"/>
          </a:xfrm>
        </p:grpSpPr>
        <p:sp>
          <p:nvSpPr>
            <p:cNvPr id="66" name="Freeform 7"/>
            <p:cNvSpPr>
              <a:spLocks/>
            </p:cNvSpPr>
            <p:nvPr/>
          </p:nvSpPr>
          <p:spPr bwMode="gray">
            <a:xfrm>
              <a:off x="3129915" y="4374789"/>
              <a:ext cx="3504950" cy="318484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2746433" y="4273590"/>
              <a:ext cx="501833" cy="501833"/>
              <a:chOff x="2195735" y="3498053"/>
              <a:chExt cx="501833" cy="501833"/>
            </a:xfrm>
          </p:grpSpPr>
          <p:sp>
            <p:nvSpPr>
              <p:cNvPr id="68" name="타원 67"/>
              <p:cNvSpPr/>
              <p:nvPr/>
            </p:nvSpPr>
            <p:spPr>
              <a:xfrm>
                <a:off x="2195735" y="3498053"/>
                <a:ext cx="501833" cy="50183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2226077" y="3564303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096948" y="4378174"/>
              <a:ext cx="36819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청년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기관담당자</a:t>
              </a:r>
              <a:r>
                <a:rPr lang="en-US" altLang="ko-KR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기자 등 다양한 분야의 인원으로 구성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258219" y="3310880"/>
            <a:ext cx="4464496" cy="501833"/>
            <a:chOff x="2746432" y="3486220"/>
            <a:chExt cx="4464496" cy="501833"/>
          </a:xfrm>
        </p:grpSpPr>
        <p:sp>
          <p:nvSpPr>
            <p:cNvPr id="59" name="Freeform 7"/>
            <p:cNvSpPr>
              <a:spLocks/>
            </p:cNvSpPr>
            <p:nvPr/>
          </p:nvSpPr>
          <p:spPr bwMode="gray">
            <a:xfrm>
              <a:off x="3129911" y="3587419"/>
              <a:ext cx="3648970" cy="318484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6432" y="3590804"/>
              <a:ext cx="446449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콘서트를 통한 남북 청년의 네트워킹 참여 프로그램 구성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2747413" y="3486220"/>
              <a:ext cx="501833" cy="5018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777755" y="3552470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5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62142" y="1495040"/>
            <a:ext cx="1390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문화 예술 시상식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Users\PC\Desktop\321\7.jpg"/>
          <p:cNvPicPr>
            <a:picLocks noChangeAspect="1" noChangeArrowheads="1"/>
          </p:cNvPicPr>
          <p:nvPr/>
        </p:nvPicPr>
        <p:blipFill rotWithShape="1">
          <a:blip r:embed="rId8"/>
          <a:srcRect l="4688" t="21442" r="4346" b="6688"/>
          <a:stretch/>
        </p:blipFill>
        <p:spPr bwMode="auto">
          <a:xfrm>
            <a:off x="2195736" y="267494"/>
            <a:ext cx="6624736" cy="3223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타원 31"/>
          <p:cNvSpPr/>
          <p:nvPr/>
        </p:nvSpPr>
        <p:spPr bwMode="auto">
          <a:xfrm>
            <a:off x="7343405" y="3542152"/>
            <a:ext cx="1261043" cy="1261043"/>
          </a:xfrm>
          <a:prstGeom prst="ellipse">
            <a:avLst/>
          </a:prstGeom>
          <a:solidFill>
            <a:schemeClr val="accent2">
              <a:lumMod val="60000"/>
              <a:lumOff val="4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4" name="그룹 26"/>
          <p:cNvGrpSpPr>
            <a:grpSpLocks/>
          </p:cNvGrpSpPr>
          <p:nvPr/>
        </p:nvGrpSpPr>
        <p:grpSpPr bwMode="auto">
          <a:xfrm>
            <a:off x="2339752" y="3723878"/>
            <a:ext cx="5218484" cy="840431"/>
            <a:chOff x="-312405" y="2031727"/>
            <a:chExt cx="7546731" cy="2832646"/>
          </a:xfrm>
        </p:grpSpPr>
        <p:sp>
          <p:nvSpPr>
            <p:cNvPr id="35" name="KMA1D1FEAF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ltGray">
            <a:xfrm>
              <a:off x="1470059" y="2336586"/>
              <a:ext cx="3226626" cy="2222928"/>
            </a:xfrm>
            <a:prstGeom prst="chevron">
              <a:avLst/>
            </a:prstGeom>
            <a:solidFill>
              <a:schemeClr val="bg1">
                <a:lumMod val="50000"/>
                <a:alpha val="80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ko-KR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6" name="KMA1D1FEAF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ltGray">
            <a:xfrm>
              <a:off x="-312405" y="2612865"/>
              <a:ext cx="2597333" cy="1670372"/>
            </a:xfrm>
            <a:prstGeom prst="homePlate">
              <a:avLst/>
            </a:prstGeom>
            <a:solidFill>
              <a:srgbClr val="92D050">
                <a:alpha val="80000"/>
              </a:srgbClr>
            </a:solidFill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ko-KR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7" name="KMA1D1FEAF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ltGray">
            <a:xfrm>
              <a:off x="3699022" y="2031727"/>
              <a:ext cx="3535304" cy="2832646"/>
            </a:xfrm>
            <a:prstGeom prst="chevron">
              <a:avLst/>
            </a:prstGeom>
            <a:solidFill>
              <a:schemeClr val="accent5">
                <a:lumMod val="75000"/>
                <a:alpha val="80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7200" tIns="97200" rIns="98082" bIns="97200"/>
            <a:lstStyle/>
            <a:p>
              <a:pPr>
                <a:buSzPct val="80000"/>
                <a:buFont typeface="Marlett" pitchFamily="2" charset="2"/>
                <a:buChar char="i"/>
                <a:defRPr/>
              </a:pPr>
              <a:endParaRPr lang="ko-KR" altLang="ko-KR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2402739" y="3910285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한민족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문화예술인 시상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136822" y="4009757"/>
            <a:ext cx="1151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네트워킹 파티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699010" y="3920852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다양한 인사진의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소통 나눔 프로그램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496452" y="3756977"/>
            <a:ext cx="100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문화로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하나되는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</a:t>
            </a:r>
            <a:r>
              <a:rPr lang="en-US" altLang="ko-KR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25887" y="1495040"/>
            <a:ext cx="1662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한민족 문화 교류 캠프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PC\Desktop\321\9.jpg"/>
          <p:cNvPicPr>
            <a:picLocks noChangeAspect="1" noChangeArrowheads="1"/>
          </p:cNvPicPr>
          <p:nvPr/>
        </p:nvPicPr>
        <p:blipFill rotWithShape="1">
          <a:blip r:embed="rId5"/>
          <a:srcRect l="3833" t="21441" r="3833" b="6461"/>
          <a:stretch/>
        </p:blipFill>
        <p:spPr bwMode="auto">
          <a:xfrm>
            <a:off x="2627784" y="267494"/>
            <a:ext cx="5860343" cy="3312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그룹 20"/>
          <p:cNvGrpSpPr/>
          <p:nvPr/>
        </p:nvGrpSpPr>
        <p:grpSpPr>
          <a:xfrm>
            <a:off x="2882604" y="3961968"/>
            <a:ext cx="1591257" cy="553998"/>
            <a:chOff x="4270386" y="979404"/>
            <a:chExt cx="1591257" cy="553998"/>
          </a:xfrm>
        </p:grpSpPr>
        <p:sp>
          <p:nvSpPr>
            <p:cNvPr id="22" name="Freeform 7"/>
            <p:cNvSpPr>
              <a:spLocks/>
            </p:cNvSpPr>
            <p:nvPr/>
          </p:nvSpPr>
          <p:spPr bwMode="gray">
            <a:xfrm>
              <a:off x="4270386" y="988375"/>
              <a:ext cx="1591257" cy="545027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0386" y="979404"/>
              <a:ext cx="15912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문화워크숍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프로그</a:t>
              </a:r>
              <a:r>
                <a:rPr lang="ko-KR" altLang="en-US" sz="1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램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729895" y="3961968"/>
            <a:ext cx="1591257" cy="553998"/>
            <a:chOff x="4270386" y="979404"/>
            <a:chExt cx="1591257" cy="553998"/>
          </a:xfrm>
        </p:grpSpPr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4270386" y="988375"/>
              <a:ext cx="1591257" cy="545027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70386" y="979404"/>
              <a:ext cx="15912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레크리에이션 및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공연 프로그램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581143" y="3961968"/>
            <a:ext cx="1591257" cy="553998"/>
            <a:chOff x="4270386" y="979404"/>
            <a:chExt cx="1591257" cy="553998"/>
          </a:xfrm>
        </p:grpSpPr>
        <p:sp>
          <p:nvSpPr>
            <p:cNvPr id="30" name="Freeform 7"/>
            <p:cNvSpPr>
              <a:spLocks/>
            </p:cNvSpPr>
            <p:nvPr/>
          </p:nvSpPr>
          <p:spPr bwMode="gray">
            <a:xfrm>
              <a:off x="4270386" y="988375"/>
              <a:ext cx="1591257" cy="545027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70386" y="979404"/>
              <a:ext cx="1591257" cy="5182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기관 및 기업 등의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적극적인 참여</a:t>
              </a:r>
              <a:endPara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9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62143" y="1495040"/>
            <a:ext cx="1390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(PT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경진대회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55410" y="411510"/>
            <a:ext cx="3959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참가 대상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①자격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전국 대학교에 재학 중인 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학부생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휴학생 가능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②구성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혹은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최대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으로 이루어진 팀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158338" y="1916127"/>
            <a:ext cx="6468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대회 주제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대회명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통일과 통하다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②주제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청년들에게 올바른 통일 인식을 알릴 수 있는 온라인 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콘텐츠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활용 및 활성화 방안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161479" y="3428295"/>
            <a:ext cx="6697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참가 방법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①제출서류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참가 팀의 프레젠테이션 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촬영본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 이내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프레젠테이션 파일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발표대본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지원서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②주의사항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PPT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파일은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마이크로소프트 파워포인트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이용할 것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62143" y="1495040"/>
            <a:ext cx="1390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(PT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경진대회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822542" y="837657"/>
            <a:ext cx="5361381" cy="3281638"/>
            <a:chOff x="2036406" y="762400"/>
            <a:chExt cx="8688450" cy="53180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612122" y="898520"/>
              <a:ext cx="4967755" cy="5181979"/>
              <a:chOff x="443909" y="923920"/>
              <a:chExt cx="4967755" cy="5181979"/>
            </a:xfrm>
          </p:grpSpPr>
          <p:sp>
            <p:nvSpPr>
              <p:cNvPr id="25" name="자유형 24"/>
              <p:cNvSpPr/>
              <p:nvPr/>
            </p:nvSpPr>
            <p:spPr>
              <a:xfrm>
                <a:off x="443909" y="923920"/>
                <a:ext cx="3889389" cy="2705231"/>
              </a:xfrm>
              <a:custGeom>
                <a:avLst/>
                <a:gdLst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0 w 2908128"/>
                  <a:gd name="connsiteY5" fmla="*/ 6854 h 2699385"/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558800 w 2908128"/>
                  <a:gd name="connsiteY5" fmla="*/ 38604 h 2699385"/>
                  <a:gd name="connsiteX6" fmla="*/ 2625089 w 2908128"/>
                  <a:gd name="connsiteY6" fmla="*/ 0 h 2699385"/>
                  <a:gd name="connsiteX0" fmla="*/ 2625089 w 2908128"/>
                  <a:gd name="connsiteY0" fmla="*/ 5846 h 2705231"/>
                  <a:gd name="connsiteX1" fmla="*/ 2908128 w 2908128"/>
                  <a:gd name="connsiteY1" fmla="*/ 128718 h 2705231"/>
                  <a:gd name="connsiteX2" fmla="*/ 2119076 w 2908128"/>
                  <a:gd name="connsiteY2" fmla="*/ 431613 h 2705231"/>
                  <a:gd name="connsiteX3" fmla="*/ 805960 w 2908128"/>
                  <a:gd name="connsiteY3" fmla="*/ 2705231 h 2705231"/>
                  <a:gd name="connsiteX4" fmla="*/ 0 w 2908128"/>
                  <a:gd name="connsiteY4" fmla="*/ 2705231 h 2705231"/>
                  <a:gd name="connsiteX5" fmla="*/ 508000 w 2908128"/>
                  <a:gd name="connsiteY5" fmla="*/ 0 h 2705231"/>
                  <a:gd name="connsiteX6" fmla="*/ 2625089 w 2908128"/>
                  <a:gd name="connsiteY6" fmla="*/ 5846 h 2705231"/>
                  <a:gd name="connsiteX0" fmla="*/ 3056889 w 3339928"/>
                  <a:gd name="connsiteY0" fmla="*/ 5846 h 2705231"/>
                  <a:gd name="connsiteX1" fmla="*/ 3339928 w 3339928"/>
                  <a:gd name="connsiteY1" fmla="*/ 128718 h 2705231"/>
                  <a:gd name="connsiteX2" fmla="*/ 2550876 w 3339928"/>
                  <a:gd name="connsiteY2" fmla="*/ 431613 h 2705231"/>
                  <a:gd name="connsiteX3" fmla="*/ 1237760 w 3339928"/>
                  <a:gd name="connsiteY3" fmla="*/ 2705231 h 2705231"/>
                  <a:gd name="connsiteX4" fmla="*/ 0 w 3339928"/>
                  <a:gd name="connsiteY4" fmla="*/ 2698881 h 2705231"/>
                  <a:gd name="connsiteX5" fmla="*/ 939800 w 3339928"/>
                  <a:gd name="connsiteY5" fmla="*/ 0 h 2705231"/>
                  <a:gd name="connsiteX6" fmla="*/ 3056889 w 3339928"/>
                  <a:gd name="connsiteY6" fmla="*/ 5846 h 2705231"/>
                  <a:gd name="connsiteX0" fmla="*/ 3132980 w 3416019"/>
                  <a:gd name="connsiteY0" fmla="*/ 5846 h 2705231"/>
                  <a:gd name="connsiteX1" fmla="*/ 3416019 w 3416019"/>
                  <a:gd name="connsiteY1" fmla="*/ 128718 h 2705231"/>
                  <a:gd name="connsiteX2" fmla="*/ 2626967 w 3416019"/>
                  <a:gd name="connsiteY2" fmla="*/ 431613 h 2705231"/>
                  <a:gd name="connsiteX3" fmla="*/ 1313851 w 3416019"/>
                  <a:gd name="connsiteY3" fmla="*/ 2705231 h 2705231"/>
                  <a:gd name="connsiteX4" fmla="*/ 76091 w 3416019"/>
                  <a:gd name="connsiteY4" fmla="*/ 2698881 h 2705231"/>
                  <a:gd name="connsiteX5" fmla="*/ 229761 w 3416019"/>
                  <a:gd name="connsiteY5" fmla="*/ 1996572 h 2705231"/>
                  <a:gd name="connsiteX6" fmla="*/ 1015891 w 3416019"/>
                  <a:gd name="connsiteY6" fmla="*/ 0 h 2705231"/>
                  <a:gd name="connsiteX7" fmla="*/ 3132980 w 3416019"/>
                  <a:gd name="connsiteY7" fmla="*/ 5846 h 2705231"/>
                  <a:gd name="connsiteX0" fmla="*/ 3600451 w 3883490"/>
                  <a:gd name="connsiteY0" fmla="*/ 5846 h 2705231"/>
                  <a:gd name="connsiteX1" fmla="*/ 3883490 w 3883490"/>
                  <a:gd name="connsiteY1" fmla="*/ 128718 h 2705231"/>
                  <a:gd name="connsiteX2" fmla="*/ 3094438 w 3883490"/>
                  <a:gd name="connsiteY2" fmla="*/ 431613 h 2705231"/>
                  <a:gd name="connsiteX3" fmla="*/ 1781322 w 3883490"/>
                  <a:gd name="connsiteY3" fmla="*/ 2705231 h 2705231"/>
                  <a:gd name="connsiteX4" fmla="*/ 543562 w 3883490"/>
                  <a:gd name="connsiteY4" fmla="*/ 2698881 h 2705231"/>
                  <a:gd name="connsiteX5" fmla="*/ 30482 w 3883490"/>
                  <a:gd name="connsiteY5" fmla="*/ 2136272 h 2705231"/>
                  <a:gd name="connsiteX6" fmla="*/ 1483362 w 3883490"/>
                  <a:gd name="connsiteY6" fmla="*/ 0 h 2705231"/>
                  <a:gd name="connsiteX7" fmla="*/ 3600451 w 3883490"/>
                  <a:gd name="connsiteY7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136272 h 2705231"/>
                  <a:gd name="connsiteX6" fmla="*/ 1483971 w 3884099"/>
                  <a:gd name="connsiteY6" fmla="*/ 0 h 2705231"/>
                  <a:gd name="connsiteX7" fmla="*/ 3601060 w 3884099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471939 w 3872067"/>
                  <a:gd name="connsiteY6" fmla="*/ 0 h 2705231"/>
                  <a:gd name="connsiteX7" fmla="*/ 3589028 w 3872067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111261 w 3872067"/>
                  <a:gd name="connsiteY6" fmla="*/ 3582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613120 w 3896159"/>
                  <a:gd name="connsiteY0" fmla="*/ 5846 h 2705231"/>
                  <a:gd name="connsiteX1" fmla="*/ 3896159 w 3896159"/>
                  <a:gd name="connsiteY1" fmla="*/ 128718 h 2705231"/>
                  <a:gd name="connsiteX2" fmla="*/ 3107107 w 3896159"/>
                  <a:gd name="connsiteY2" fmla="*/ 431613 h 2705231"/>
                  <a:gd name="connsiteX3" fmla="*/ 1793991 w 3896159"/>
                  <a:gd name="connsiteY3" fmla="*/ 2705231 h 2705231"/>
                  <a:gd name="connsiteX4" fmla="*/ 556231 w 3896159"/>
                  <a:gd name="connsiteY4" fmla="*/ 2698881 h 2705231"/>
                  <a:gd name="connsiteX5" fmla="*/ 30451 w 3896159"/>
                  <a:gd name="connsiteY5" fmla="*/ 2098172 h 2705231"/>
                  <a:gd name="connsiteX6" fmla="*/ 1097253 w 3896159"/>
                  <a:gd name="connsiteY6" fmla="*/ 256672 h 2705231"/>
                  <a:gd name="connsiteX7" fmla="*/ 1496031 w 3896159"/>
                  <a:gd name="connsiteY7" fmla="*/ 0 h 2705231"/>
                  <a:gd name="connsiteX8" fmla="*/ 3613120 w 3896159"/>
                  <a:gd name="connsiteY8" fmla="*/ 5846 h 2705231"/>
                  <a:gd name="connsiteX0" fmla="*/ 3595041 w 3878080"/>
                  <a:gd name="connsiteY0" fmla="*/ 5846 h 2705231"/>
                  <a:gd name="connsiteX1" fmla="*/ 3878080 w 3878080"/>
                  <a:gd name="connsiteY1" fmla="*/ 128718 h 2705231"/>
                  <a:gd name="connsiteX2" fmla="*/ 3089028 w 3878080"/>
                  <a:gd name="connsiteY2" fmla="*/ 431613 h 2705231"/>
                  <a:gd name="connsiteX3" fmla="*/ 1775912 w 3878080"/>
                  <a:gd name="connsiteY3" fmla="*/ 2705231 h 2705231"/>
                  <a:gd name="connsiteX4" fmla="*/ 538152 w 3878080"/>
                  <a:gd name="connsiteY4" fmla="*/ 2698881 h 2705231"/>
                  <a:gd name="connsiteX5" fmla="*/ 31422 w 3878080"/>
                  <a:gd name="connsiteY5" fmla="*/ 2129922 h 2705231"/>
                  <a:gd name="connsiteX6" fmla="*/ 1079174 w 3878080"/>
                  <a:gd name="connsiteY6" fmla="*/ 256672 h 2705231"/>
                  <a:gd name="connsiteX7" fmla="*/ 1477952 w 3878080"/>
                  <a:gd name="connsiteY7" fmla="*/ 0 h 2705231"/>
                  <a:gd name="connsiteX8" fmla="*/ 3595041 w 3878080"/>
                  <a:gd name="connsiteY8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066422 h 2705231"/>
                  <a:gd name="connsiteX6" fmla="*/ 1085193 w 3884099"/>
                  <a:gd name="connsiteY6" fmla="*/ 256672 h 2705231"/>
                  <a:gd name="connsiteX7" fmla="*/ 1483971 w 3884099"/>
                  <a:gd name="connsiteY7" fmla="*/ 0 h 2705231"/>
                  <a:gd name="connsiteX8" fmla="*/ 3601060 w 3884099"/>
                  <a:gd name="connsiteY8" fmla="*/ 5846 h 2705231"/>
                  <a:gd name="connsiteX0" fmla="*/ 3611149 w 3894188"/>
                  <a:gd name="connsiteY0" fmla="*/ 5846 h 2705231"/>
                  <a:gd name="connsiteX1" fmla="*/ 3894188 w 3894188"/>
                  <a:gd name="connsiteY1" fmla="*/ 128718 h 2705231"/>
                  <a:gd name="connsiteX2" fmla="*/ 3105136 w 3894188"/>
                  <a:gd name="connsiteY2" fmla="*/ 431613 h 2705231"/>
                  <a:gd name="connsiteX3" fmla="*/ 1792020 w 3894188"/>
                  <a:gd name="connsiteY3" fmla="*/ 2705231 h 2705231"/>
                  <a:gd name="connsiteX4" fmla="*/ 554260 w 3894188"/>
                  <a:gd name="connsiteY4" fmla="*/ 2698881 h 2705231"/>
                  <a:gd name="connsiteX5" fmla="*/ 41180 w 3894188"/>
                  <a:gd name="connsiteY5" fmla="*/ 2066422 h 2705231"/>
                  <a:gd name="connsiteX6" fmla="*/ 1095282 w 3894188"/>
                  <a:gd name="connsiteY6" fmla="*/ 256672 h 2705231"/>
                  <a:gd name="connsiteX7" fmla="*/ 1494060 w 3894188"/>
                  <a:gd name="connsiteY7" fmla="*/ 0 h 2705231"/>
                  <a:gd name="connsiteX8" fmla="*/ 3611149 w 3894188"/>
                  <a:gd name="connsiteY8" fmla="*/ 5846 h 2705231"/>
                  <a:gd name="connsiteX0" fmla="*/ 3606350 w 3889389"/>
                  <a:gd name="connsiteY0" fmla="*/ 5846 h 2705231"/>
                  <a:gd name="connsiteX1" fmla="*/ 3889389 w 3889389"/>
                  <a:gd name="connsiteY1" fmla="*/ 128718 h 2705231"/>
                  <a:gd name="connsiteX2" fmla="*/ 3100337 w 3889389"/>
                  <a:gd name="connsiteY2" fmla="*/ 431613 h 2705231"/>
                  <a:gd name="connsiteX3" fmla="*/ 1787221 w 3889389"/>
                  <a:gd name="connsiteY3" fmla="*/ 2705231 h 2705231"/>
                  <a:gd name="connsiteX4" fmla="*/ 549461 w 3889389"/>
                  <a:gd name="connsiteY4" fmla="*/ 2698881 h 2705231"/>
                  <a:gd name="connsiteX5" fmla="*/ 36381 w 3889389"/>
                  <a:gd name="connsiteY5" fmla="*/ 2066422 h 2705231"/>
                  <a:gd name="connsiteX6" fmla="*/ 1090483 w 3889389"/>
                  <a:gd name="connsiteY6" fmla="*/ 256672 h 2705231"/>
                  <a:gd name="connsiteX7" fmla="*/ 1489261 w 3889389"/>
                  <a:gd name="connsiteY7" fmla="*/ 0 h 2705231"/>
                  <a:gd name="connsiteX8" fmla="*/ 3606350 w 3889389"/>
                  <a:gd name="connsiteY8" fmla="*/ 5846 h 27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9389" h="2705231">
                    <a:moveTo>
                      <a:pt x="3606350" y="5846"/>
                    </a:moveTo>
                    <a:cubicBezTo>
                      <a:pt x="3685249" y="15211"/>
                      <a:pt x="3711786" y="-8918"/>
                      <a:pt x="3889389" y="128718"/>
                    </a:cubicBezTo>
                    <a:cubicBezTo>
                      <a:pt x="3574048" y="-26540"/>
                      <a:pt x="3246387" y="184915"/>
                      <a:pt x="3100337" y="431613"/>
                    </a:cubicBezTo>
                    <a:lnTo>
                      <a:pt x="1787221" y="2705231"/>
                    </a:lnTo>
                    <a:lnTo>
                      <a:pt x="549461" y="2698881"/>
                    </a:lnTo>
                    <a:cubicBezTo>
                      <a:pt x="447519" y="2695071"/>
                      <a:pt x="-152002" y="2567035"/>
                      <a:pt x="36381" y="2066422"/>
                    </a:cubicBezTo>
                    <a:lnTo>
                      <a:pt x="1090483" y="256672"/>
                    </a:lnTo>
                    <a:cubicBezTo>
                      <a:pt x="1165413" y="178968"/>
                      <a:pt x="1241400" y="26988"/>
                      <a:pt x="1489261" y="0"/>
                    </a:cubicBezTo>
                    <a:lnTo>
                      <a:pt x="3606350" y="5846"/>
                    </a:lnTo>
                    <a:close/>
                  </a:path>
                </a:pathLst>
              </a:custGeom>
              <a:solidFill>
                <a:srgbClr val="3BB535"/>
              </a:solidFill>
              <a:ln>
                <a:noFill/>
              </a:ln>
              <a:effectLst>
                <a:outerShdw blurRad="381000" dist="38100" dir="13500000" algn="b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자유형 25"/>
              <p:cNvSpPr/>
              <p:nvPr/>
            </p:nvSpPr>
            <p:spPr>
              <a:xfrm rot="7200000">
                <a:off x="2114354" y="1795648"/>
                <a:ext cx="3889389" cy="2705231"/>
              </a:xfrm>
              <a:custGeom>
                <a:avLst/>
                <a:gdLst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0 w 2908128"/>
                  <a:gd name="connsiteY5" fmla="*/ 6854 h 2699385"/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558800 w 2908128"/>
                  <a:gd name="connsiteY5" fmla="*/ 38604 h 2699385"/>
                  <a:gd name="connsiteX6" fmla="*/ 2625089 w 2908128"/>
                  <a:gd name="connsiteY6" fmla="*/ 0 h 2699385"/>
                  <a:gd name="connsiteX0" fmla="*/ 2625089 w 2908128"/>
                  <a:gd name="connsiteY0" fmla="*/ 5846 h 2705231"/>
                  <a:gd name="connsiteX1" fmla="*/ 2908128 w 2908128"/>
                  <a:gd name="connsiteY1" fmla="*/ 128718 h 2705231"/>
                  <a:gd name="connsiteX2" fmla="*/ 2119076 w 2908128"/>
                  <a:gd name="connsiteY2" fmla="*/ 431613 h 2705231"/>
                  <a:gd name="connsiteX3" fmla="*/ 805960 w 2908128"/>
                  <a:gd name="connsiteY3" fmla="*/ 2705231 h 2705231"/>
                  <a:gd name="connsiteX4" fmla="*/ 0 w 2908128"/>
                  <a:gd name="connsiteY4" fmla="*/ 2705231 h 2705231"/>
                  <a:gd name="connsiteX5" fmla="*/ 508000 w 2908128"/>
                  <a:gd name="connsiteY5" fmla="*/ 0 h 2705231"/>
                  <a:gd name="connsiteX6" fmla="*/ 2625089 w 2908128"/>
                  <a:gd name="connsiteY6" fmla="*/ 5846 h 2705231"/>
                  <a:gd name="connsiteX0" fmla="*/ 3056889 w 3339928"/>
                  <a:gd name="connsiteY0" fmla="*/ 5846 h 2705231"/>
                  <a:gd name="connsiteX1" fmla="*/ 3339928 w 3339928"/>
                  <a:gd name="connsiteY1" fmla="*/ 128718 h 2705231"/>
                  <a:gd name="connsiteX2" fmla="*/ 2550876 w 3339928"/>
                  <a:gd name="connsiteY2" fmla="*/ 431613 h 2705231"/>
                  <a:gd name="connsiteX3" fmla="*/ 1237760 w 3339928"/>
                  <a:gd name="connsiteY3" fmla="*/ 2705231 h 2705231"/>
                  <a:gd name="connsiteX4" fmla="*/ 0 w 3339928"/>
                  <a:gd name="connsiteY4" fmla="*/ 2698881 h 2705231"/>
                  <a:gd name="connsiteX5" fmla="*/ 939800 w 3339928"/>
                  <a:gd name="connsiteY5" fmla="*/ 0 h 2705231"/>
                  <a:gd name="connsiteX6" fmla="*/ 3056889 w 3339928"/>
                  <a:gd name="connsiteY6" fmla="*/ 5846 h 2705231"/>
                  <a:gd name="connsiteX0" fmla="*/ 3132980 w 3416019"/>
                  <a:gd name="connsiteY0" fmla="*/ 5846 h 2705231"/>
                  <a:gd name="connsiteX1" fmla="*/ 3416019 w 3416019"/>
                  <a:gd name="connsiteY1" fmla="*/ 128718 h 2705231"/>
                  <a:gd name="connsiteX2" fmla="*/ 2626967 w 3416019"/>
                  <a:gd name="connsiteY2" fmla="*/ 431613 h 2705231"/>
                  <a:gd name="connsiteX3" fmla="*/ 1313851 w 3416019"/>
                  <a:gd name="connsiteY3" fmla="*/ 2705231 h 2705231"/>
                  <a:gd name="connsiteX4" fmla="*/ 76091 w 3416019"/>
                  <a:gd name="connsiteY4" fmla="*/ 2698881 h 2705231"/>
                  <a:gd name="connsiteX5" fmla="*/ 229761 w 3416019"/>
                  <a:gd name="connsiteY5" fmla="*/ 1996572 h 2705231"/>
                  <a:gd name="connsiteX6" fmla="*/ 1015891 w 3416019"/>
                  <a:gd name="connsiteY6" fmla="*/ 0 h 2705231"/>
                  <a:gd name="connsiteX7" fmla="*/ 3132980 w 3416019"/>
                  <a:gd name="connsiteY7" fmla="*/ 5846 h 2705231"/>
                  <a:gd name="connsiteX0" fmla="*/ 3600451 w 3883490"/>
                  <a:gd name="connsiteY0" fmla="*/ 5846 h 2705231"/>
                  <a:gd name="connsiteX1" fmla="*/ 3883490 w 3883490"/>
                  <a:gd name="connsiteY1" fmla="*/ 128718 h 2705231"/>
                  <a:gd name="connsiteX2" fmla="*/ 3094438 w 3883490"/>
                  <a:gd name="connsiteY2" fmla="*/ 431613 h 2705231"/>
                  <a:gd name="connsiteX3" fmla="*/ 1781322 w 3883490"/>
                  <a:gd name="connsiteY3" fmla="*/ 2705231 h 2705231"/>
                  <a:gd name="connsiteX4" fmla="*/ 543562 w 3883490"/>
                  <a:gd name="connsiteY4" fmla="*/ 2698881 h 2705231"/>
                  <a:gd name="connsiteX5" fmla="*/ 30482 w 3883490"/>
                  <a:gd name="connsiteY5" fmla="*/ 2136272 h 2705231"/>
                  <a:gd name="connsiteX6" fmla="*/ 1483362 w 3883490"/>
                  <a:gd name="connsiteY6" fmla="*/ 0 h 2705231"/>
                  <a:gd name="connsiteX7" fmla="*/ 3600451 w 3883490"/>
                  <a:gd name="connsiteY7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136272 h 2705231"/>
                  <a:gd name="connsiteX6" fmla="*/ 1483971 w 3884099"/>
                  <a:gd name="connsiteY6" fmla="*/ 0 h 2705231"/>
                  <a:gd name="connsiteX7" fmla="*/ 3601060 w 3884099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471939 w 3872067"/>
                  <a:gd name="connsiteY6" fmla="*/ 0 h 2705231"/>
                  <a:gd name="connsiteX7" fmla="*/ 3589028 w 3872067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111261 w 3872067"/>
                  <a:gd name="connsiteY6" fmla="*/ 3582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613120 w 3896159"/>
                  <a:gd name="connsiteY0" fmla="*/ 5846 h 2705231"/>
                  <a:gd name="connsiteX1" fmla="*/ 3896159 w 3896159"/>
                  <a:gd name="connsiteY1" fmla="*/ 128718 h 2705231"/>
                  <a:gd name="connsiteX2" fmla="*/ 3107107 w 3896159"/>
                  <a:gd name="connsiteY2" fmla="*/ 431613 h 2705231"/>
                  <a:gd name="connsiteX3" fmla="*/ 1793991 w 3896159"/>
                  <a:gd name="connsiteY3" fmla="*/ 2705231 h 2705231"/>
                  <a:gd name="connsiteX4" fmla="*/ 556231 w 3896159"/>
                  <a:gd name="connsiteY4" fmla="*/ 2698881 h 2705231"/>
                  <a:gd name="connsiteX5" fmla="*/ 30451 w 3896159"/>
                  <a:gd name="connsiteY5" fmla="*/ 2098172 h 2705231"/>
                  <a:gd name="connsiteX6" fmla="*/ 1097253 w 3896159"/>
                  <a:gd name="connsiteY6" fmla="*/ 256672 h 2705231"/>
                  <a:gd name="connsiteX7" fmla="*/ 1496031 w 3896159"/>
                  <a:gd name="connsiteY7" fmla="*/ 0 h 2705231"/>
                  <a:gd name="connsiteX8" fmla="*/ 3613120 w 3896159"/>
                  <a:gd name="connsiteY8" fmla="*/ 5846 h 2705231"/>
                  <a:gd name="connsiteX0" fmla="*/ 3595041 w 3878080"/>
                  <a:gd name="connsiteY0" fmla="*/ 5846 h 2705231"/>
                  <a:gd name="connsiteX1" fmla="*/ 3878080 w 3878080"/>
                  <a:gd name="connsiteY1" fmla="*/ 128718 h 2705231"/>
                  <a:gd name="connsiteX2" fmla="*/ 3089028 w 3878080"/>
                  <a:gd name="connsiteY2" fmla="*/ 431613 h 2705231"/>
                  <a:gd name="connsiteX3" fmla="*/ 1775912 w 3878080"/>
                  <a:gd name="connsiteY3" fmla="*/ 2705231 h 2705231"/>
                  <a:gd name="connsiteX4" fmla="*/ 538152 w 3878080"/>
                  <a:gd name="connsiteY4" fmla="*/ 2698881 h 2705231"/>
                  <a:gd name="connsiteX5" fmla="*/ 31422 w 3878080"/>
                  <a:gd name="connsiteY5" fmla="*/ 2129922 h 2705231"/>
                  <a:gd name="connsiteX6" fmla="*/ 1079174 w 3878080"/>
                  <a:gd name="connsiteY6" fmla="*/ 256672 h 2705231"/>
                  <a:gd name="connsiteX7" fmla="*/ 1477952 w 3878080"/>
                  <a:gd name="connsiteY7" fmla="*/ 0 h 2705231"/>
                  <a:gd name="connsiteX8" fmla="*/ 3595041 w 3878080"/>
                  <a:gd name="connsiteY8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066422 h 2705231"/>
                  <a:gd name="connsiteX6" fmla="*/ 1085193 w 3884099"/>
                  <a:gd name="connsiteY6" fmla="*/ 256672 h 2705231"/>
                  <a:gd name="connsiteX7" fmla="*/ 1483971 w 3884099"/>
                  <a:gd name="connsiteY7" fmla="*/ 0 h 2705231"/>
                  <a:gd name="connsiteX8" fmla="*/ 3601060 w 3884099"/>
                  <a:gd name="connsiteY8" fmla="*/ 5846 h 2705231"/>
                  <a:gd name="connsiteX0" fmla="*/ 3611149 w 3894188"/>
                  <a:gd name="connsiteY0" fmla="*/ 5846 h 2705231"/>
                  <a:gd name="connsiteX1" fmla="*/ 3894188 w 3894188"/>
                  <a:gd name="connsiteY1" fmla="*/ 128718 h 2705231"/>
                  <a:gd name="connsiteX2" fmla="*/ 3105136 w 3894188"/>
                  <a:gd name="connsiteY2" fmla="*/ 431613 h 2705231"/>
                  <a:gd name="connsiteX3" fmla="*/ 1792020 w 3894188"/>
                  <a:gd name="connsiteY3" fmla="*/ 2705231 h 2705231"/>
                  <a:gd name="connsiteX4" fmla="*/ 554260 w 3894188"/>
                  <a:gd name="connsiteY4" fmla="*/ 2698881 h 2705231"/>
                  <a:gd name="connsiteX5" fmla="*/ 41180 w 3894188"/>
                  <a:gd name="connsiteY5" fmla="*/ 2066422 h 2705231"/>
                  <a:gd name="connsiteX6" fmla="*/ 1095282 w 3894188"/>
                  <a:gd name="connsiteY6" fmla="*/ 256672 h 2705231"/>
                  <a:gd name="connsiteX7" fmla="*/ 1494060 w 3894188"/>
                  <a:gd name="connsiteY7" fmla="*/ 0 h 2705231"/>
                  <a:gd name="connsiteX8" fmla="*/ 3611149 w 3894188"/>
                  <a:gd name="connsiteY8" fmla="*/ 5846 h 2705231"/>
                  <a:gd name="connsiteX0" fmla="*/ 3606350 w 3889389"/>
                  <a:gd name="connsiteY0" fmla="*/ 5846 h 2705231"/>
                  <a:gd name="connsiteX1" fmla="*/ 3889389 w 3889389"/>
                  <a:gd name="connsiteY1" fmla="*/ 128718 h 2705231"/>
                  <a:gd name="connsiteX2" fmla="*/ 3100337 w 3889389"/>
                  <a:gd name="connsiteY2" fmla="*/ 431613 h 2705231"/>
                  <a:gd name="connsiteX3" fmla="*/ 1787221 w 3889389"/>
                  <a:gd name="connsiteY3" fmla="*/ 2705231 h 2705231"/>
                  <a:gd name="connsiteX4" fmla="*/ 549461 w 3889389"/>
                  <a:gd name="connsiteY4" fmla="*/ 2698881 h 2705231"/>
                  <a:gd name="connsiteX5" fmla="*/ 36381 w 3889389"/>
                  <a:gd name="connsiteY5" fmla="*/ 2066422 h 2705231"/>
                  <a:gd name="connsiteX6" fmla="*/ 1090483 w 3889389"/>
                  <a:gd name="connsiteY6" fmla="*/ 256672 h 2705231"/>
                  <a:gd name="connsiteX7" fmla="*/ 1489261 w 3889389"/>
                  <a:gd name="connsiteY7" fmla="*/ 0 h 2705231"/>
                  <a:gd name="connsiteX8" fmla="*/ 3606350 w 3889389"/>
                  <a:gd name="connsiteY8" fmla="*/ 5846 h 27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9389" h="2705231">
                    <a:moveTo>
                      <a:pt x="3606350" y="5846"/>
                    </a:moveTo>
                    <a:cubicBezTo>
                      <a:pt x="3685249" y="15211"/>
                      <a:pt x="3711786" y="-8918"/>
                      <a:pt x="3889389" y="128718"/>
                    </a:cubicBezTo>
                    <a:cubicBezTo>
                      <a:pt x="3574048" y="-26540"/>
                      <a:pt x="3246387" y="184915"/>
                      <a:pt x="3100337" y="431613"/>
                    </a:cubicBezTo>
                    <a:lnTo>
                      <a:pt x="1787221" y="2705231"/>
                    </a:lnTo>
                    <a:lnTo>
                      <a:pt x="549461" y="2698881"/>
                    </a:lnTo>
                    <a:cubicBezTo>
                      <a:pt x="447519" y="2695071"/>
                      <a:pt x="-152002" y="2567035"/>
                      <a:pt x="36381" y="2066422"/>
                    </a:cubicBezTo>
                    <a:lnTo>
                      <a:pt x="1090483" y="256672"/>
                    </a:lnTo>
                    <a:cubicBezTo>
                      <a:pt x="1165413" y="178968"/>
                      <a:pt x="1241400" y="26988"/>
                      <a:pt x="1489261" y="0"/>
                    </a:cubicBezTo>
                    <a:lnTo>
                      <a:pt x="3606350" y="58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93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자유형 27"/>
              <p:cNvSpPr/>
              <p:nvPr/>
            </p:nvSpPr>
            <p:spPr>
              <a:xfrm rot="14400000">
                <a:off x="529252" y="2808589"/>
                <a:ext cx="3889389" cy="2705231"/>
              </a:xfrm>
              <a:custGeom>
                <a:avLst/>
                <a:gdLst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0 w 2908128"/>
                  <a:gd name="connsiteY5" fmla="*/ 6854 h 2699385"/>
                  <a:gd name="connsiteX0" fmla="*/ 2625089 w 2908128"/>
                  <a:gd name="connsiteY0" fmla="*/ 0 h 2699385"/>
                  <a:gd name="connsiteX1" fmla="*/ 2908128 w 2908128"/>
                  <a:gd name="connsiteY1" fmla="*/ 122872 h 2699385"/>
                  <a:gd name="connsiteX2" fmla="*/ 2119076 w 2908128"/>
                  <a:gd name="connsiteY2" fmla="*/ 425767 h 2699385"/>
                  <a:gd name="connsiteX3" fmla="*/ 805960 w 2908128"/>
                  <a:gd name="connsiteY3" fmla="*/ 2699385 h 2699385"/>
                  <a:gd name="connsiteX4" fmla="*/ 0 w 2908128"/>
                  <a:gd name="connsiteY4" fmla="*/ 2699385 h 2699385"/>
                  <a:gd name="connsiteX5" fmla="*/ 558800 w 2908128"/>
                  <a:gd name="connsiteY5" fmla="*/ 38604 h 2699385"/>
                  <a:gd name="connsiteX6" fmla="*/ 2625089 w 2908128"/>
                  <a:gd name="connsiteY6" fmla="*/ 0 h 2699385"/>
                  <a:gd name="connsiteX0" fmla="*/ 2625089 w 2908128"/>
                  <a:gd name="connsiteY0" fmla="*/ 5846 h 2705231"/>
                  <a:gd name="connsiteX1" fmla="*/ 2908128 w 2908128"/>
                  <a:gd name="connsiteY1" fmla="*/ 128718 h 2705231"/>
                  <a:gd name="connsiteX2" fmla="*/ 2119076 w 2908128"/>
                  <a:gd name="connsiteY2" fmla="*/ 431613 h 2705231"/>
                  <a:gd name="connsiteX3" fmla="*/ 805960 w 2908128"/>
                  <a:gd name="connsiteY3" fmla="*/ 2705231 h 2705231"/>
                  <a:gd name="connsiteX4" fmla="*/ 0 w 2908128"/>
                  <a:gd name="connsiteY4" fmla="*/ 2705231 h 2705231"/>
                  <a:gd name="connsiteX5" fmla="*/ 508000 w 2908128"/>
                  <a:gd name="connsiteY5" fmla="*/ 0 h 2705231"/>
                  <a:gd name="connsiteX6" fmla="*/ 2625089 w 2908128"/>
                  <a:gd name="connsiteY6" fmla="*/ 5846 h 2705231"/>
                  <a:gd name="connsiteX0" fmla="*/ 3056889 w 3339928"/>
                  <a:gd name="connsiteY0" fmla="*/ 5846 h 2705231"/>
                  <a:gd name="connsiteX1" fmla="*/ 3339928 w 3339928"/>
                  <a:gd name="connsiteY1" fmla="*/ 128718 h 2705231"/>
                  <a:gd name="connsiteX2" fmla="*/ 2550876 w 3339928"/>
                  <a:gd name="connsiteY2" fmla="*/ 431613 h 2705231"/>
                  <a:gd name="connsiteX3" fmla="*/ 1237760 w 3339928"/>
                  <a:gd name="connsiteY3" fmla="*/ 2705231 h 2705231"/>
                  <a:gd name="connsiteX4" fmla="*/ 0 w 3339928"/>
                  <a:gd name="connsiteY4" fmla="*/ 2698881 h 2705231"/>
                  <a:gd name="connsiteX5" fmla="*/ 939800 w 3339928"/>
                  <a:gd name="connsiteY5" fmla="*/ 0 h 2705231"/>
                  <a:gd name="connsiteX6" fmla="*/ 3056889 w 3339928"/>
                  <a:gd name="connsiteY6" fmla="*/ 5846 h 2705231"/>
                  <a:gd name="connsiteX0" fmla="*/ 3132980 w 3416019"/>
                  <a:gd name="connsiteY0" fmla="*/ 5846 h 2705231"/>
                  <a:gd name="connsiteX1" fmla="*/ 3416019 w 3416019"/>
                  <a:gd name="connsiteY1" fmla="*/ 128718 h 2705231"/>
                  <a:gd name="connsiteX2" fmla="*/ 2626967 w 3416019"/>
                  <a:gd name="connsiteY2" fmla="*/ 431613 h 2705231"/>
                  <a:gd name="connsiteX3" fmla="*/ 1313851 w 3416019"/>
                  <a:gd name="connsiteY3" fmla="*/ 2705231 h 2705231"/>
                  <a:gd name="connsiteX4" fmla="*/ 76091 w 3416019"/>
                  <a:gd name="connsiteY4" fmla="*/ 2698881 h 2705231"/>
                  <a:gd name="connsiteX5" fmla="*/ 229761 w 3416019"/>
                  <a:gd name="connsiteY5" fmla="*/ 1996572 h 2705231"/>
                  <a:gd name="connsiteX6" fmla="*/ 1015891 w 3416019"/>
                  <a:gd name="connsiteY6" fmla="*/ 0 h 2705231"/>
                  <a:gd name="connsiteX7" fmla="*/ 3132980 w 3416019"/>
                  <a:gd name="connsiteY7" fmla="*/ 5846 h 2705231"/>
                  <a:gd name="connsiteX0" fmla="*/ 3600451 w 3883490"/>
                  <a:gd name="connsiteY0" fmla="*/ 5846 h 2705231"/>
                  <a:gd name="connsiteX1" fmla="*/ 3883490 w 3883490"/>
                  <a:gd name="connsiteY1" fmla="*/ 128718 h 2705231"/>
                  <a:gd name="connsiteX2" fmla="*/ 3094438 w 3883490"/>
                  <a:gd name="connsiteY2" fmla="*/ 431613 h 2705231"/>
                  <a:gd name="connsiteX3" fmla="*/ 1781322 w 3883490"/>
                  <a:gd name="connsiteY3" fmla="*/ 2705231 h 2705231"/>
                  <a:gd name="connsiteX4" fmla="*/ 543562 w 3883490"/>
                  <a:gd name="connsiteY4" fmla="*/ 2698881 h 2705231"/>
                  <a:gd name="connsiteX5" fmla="*/ 30482 w 3883490"/>
                  <a:gd name="connsiteY5" fmla="*/ 2136272 h 2705231"/>
                  <a:gd name="connsiteX6" fmla="*/ 1483362 w 3883490"/>
                  <a:gd name="connsiteY6" fmla="*/ 0 h 2705231"/>
                  <a:gd name="connsiteX7" fmla="*/ 3600451 w 3883490"/>
                  <a:gd name="connsiteY7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136272 h 2705231"/>
                  <a:gd name="connsiteX6" fmla="*/ 1483971 w 3884099"/>
                  <a:gd name="connsiteY6" fmla="*/ 0 h 2705231"/>
                  <a:gd name="connsiteX7" fmla="*/ 3601060 w 3884099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471939 w 3872067"/>
                  <a:gd name="connsiteY6" fmla="*/ 0 h 2705231"/>
                  <a:gd name="connsiteX7" fmla="*/ 3589028 w 3872067"/>
                  <a:gd name="connsiteY7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111261 w 3872067"/>
                  <a:gd name="connsiteY6" fmla="*/ 3582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589028 w 3872067"/>
                  <a:gd name="connsiteY0" fmla="*/ 5846 h 2705231"/>
                  <a:gd name="connsiteX1" fmla="*/ 3872067 w 3872067"/>
                  <a:gd name="connsiteY1" fmla="*/ 128718 h 2705231"/>
                  <a:gd name="connsiteX2" fmla="*/ 3083015 w 3872067"/>
                  <a:gd name="connsiteY2" fmla="*/ 431613 h 2705231"/>
                  <a:gd name="connsiteX3" fmla="*/ 1769899 w 3872067"/>
                  <a:gd name="connsiteY3" fmla="*/ 2705231 h 2705231"/>
                  <a:gd name="connsiteX4" fmla="*/ 532139 w 3872067"/>
                  <a:gd name="connsiteY4" fmla="*/ 2698881 h 2705231"/>
                  <a:gd name="connsiteX5" fmla="*/ 31759 w 3872067"/>
                  <a:gd name="connsiteY5" fmla="*/ 2104522 h 2705231"/>
                  <a:gd name="connsiteX6" fmla="*/ 1073161 w 3872067"/>
                  <a:gd name="connsiteY6" fmla="*/ 256672 h 2705231"/>
                  <a:gd name="connsiteX7" fmla="*/ 1471939 w 3872067"/>
                  <a:gd name="connsiteY7" fmla="*/ 0 h 2705231"/>
                  <a:gd name="connsiteX8" fmla="*/ 3589028 w 3872067"/>
                  <a:gd name="connsiteY8" fmla="*/ 5846 h 2705231"/>
                  <a:gd name="connsiteX0" fmla="*/ 3613120 w 3896159"/>
                  <a:gd name="connsiteY0" fmla="*/ 5846 h 2705231"/>
                  <a:gd name="connsiteX1" fmla="*/ 3896159 w 3896159"/>
                  <a:gd name="connsiteY1" fmla="*/ 128718 h 2705231"/>
                  <a:gd name="connsiteX2" fmla="*/ 3107107 w 3896159"/>
                  <a:gd name="connsiteY2" fmla="*/ 431613 h 2705231"/>
                  <a:gd name="connsiteX3" fmla="*/ 1793991 w 3896159"/>
                  <a:gd name="connsiteY3" fmla="*/ 2705231 h 2705231"/>
                  <a:gd name="connsiteX4" fmla="*/ 556231 w 3896159"/>
                  <a:gd name="connsiteY4" fmla="*/ 2698881 h 2705231"/>
                  <a:gd name="connsiteX5" fmla="*/ 30451 w 3896159"/>
                  <a:gd name="connsiteY5" fmla="*/ 2098172 h 2705231"/>
                  <a:gd name="connsiteX6" fmla="*/ 1097253 w 3896159"/>
                  <a:gd name="connsiteY6" fmla="*/ 256672 h 2705231"/>
                  <a:gd name="connsiteX7" fmla="*/ 1496031 w 3896159"/>
                  <a:gd name="connsiteY7" fmla="*/ 0 h 2705231"/>
                  <a:gd name="connsiteX8" fmla="*/ 3613120 w 3896159"/>
                  <a:gd name="connsiteY8" fmla="*/ 5846 h 2705231"/>
                  <a:gd name="connsiteX0" fmla="*/ 3595041 w 3878080"/>
                  <a:gd name="connsiteY0" fmla="*/ 5846 h 2705231"/>
                  <a:gd name="connsiteX1" fmla="*/ 3878080 w 3878080"/>
                  <a:gd name="connsiteY1" fmla="*/ 128718 h 2705231"/>
                  <a:gd name="connsiteX2" fmla="*/ 3089028 w 3878080"/>
                  <a:gd name="connsiteY2" fmla="*/ 431613 h 2705231"/>
                  <a:gd name="connsiteX3" fmla="*/ 1775912 w 3878080"/>
                  <a:gd name="connsiteY3" fmla="*/ 2705231 h 2705231"/>
                  <a:gd name="connsiteX4" fmla="*/ 538152 w 3878080"/>
                  <a:gd name="connsiteY4" fmla="*/ 2698881 h 2705231"/>
                  <a:gd name="connsiteX5" fmla="*/ 31422 w 3878080"/>
                  <a:gd name="connsiteY5" fmla="*/ 2129922 h 2705231"/>
                  <a:gd name="connsiteX6" fmla="*/ 1079174 w 3878080"/>
                  <a:gd name="connsiteY6" fmla="*/ 256672 h 2705231"/>
                  <a:gd name="connsiteX7" fmla="*/ 1477952 w 3878080"/>
                  <a:gd name="connsiteY7" fmla="*/ 0 h 2705231"/>
                  <a:gd name="connsiteX8" fmla="*/ 3595041 w 3878080"/>
                  <a:gd name="connsiteY8" fmla="*/ 5846 h 2705231"/>
                  <a:gd name="connsiteX0" fmla="*/ 3601060 w 3884099"/>
                  <a:gd name="connsiteY0" fmla="*/ 5846 h 2705231"/>
                  <a:gd name="connsiteX1" fmla="*/ 3884099 w 3884099"/>
                  <a:gd name="connsiteY1" fmla="*/ 128718 h 2705231"/>
                  <a:gd name="connsiteX2" fmla="*/ 3095047 w 3884099"/>
                  <a:gd name="connsiteY2" fmla="*/ 431613 h 2705231"/>
                  <a:gd name="connsiteX3" fmla="*/ 1781931 w 3884099"/>
                  <a:gd name="connsiteY3" fmla="*/ 2705231 h 2705231"/>
                  <a:gd name="connsiteX4" fmla="*/ 544171 w 3884099"/>
                  <a:gd name="connsiteY4" fmla="*/ 2698881 h 2705231"/>
                  <a:gd name="connsiteX5" fmla="*/ 31091 w 3884099"/>
                  <a:gd name="connsiteY5" fmla="*/ 2066422 h 2705231"/>
                  <a:gd name="connsiteX6" fmla="*/ 1085193 w 3884099"/>
                  <a:gd name="connsiteY6" fmla="*/ 256672 h 2705231"/>
                  <a:gd name="connsiteX7" fmla="*/ 1483971 w 3884099"/>
                  <a:gd name="connsiteY7" fmla="*/ 0 h 2705231"/>
                  <a:gd name="connsiteX8" fmla="*/ 3601060 w 3884099"/>
                  <a:gd name="connsiteY8" fmla="*/ 5846 h 2705231"/>
                  <a:gd name="connsiteX0" fmla="*/ 3611149 w 3894188"/>
                  <a:gd name="connsiteY0" fmla="*/ 5846 h 2705231"/>
                  <a:gd name="connsiteX1" fmla="*/ 3894188 w 3894188"/>
                  <a:gd name="connsiteY1" fmla="*/ 128718 h 2705231"/>
                  <a:gd name="connsiteX2" fmla="*/ 3105136 w 3894188"/>
                  <a:gd name="connsiteY2" fmla="*/ 431613 h 2705231"/>
                  <a:gd name="connsiteX3" fmla="*/ 1792020 w 3894188"/>
                  <a:gd name="connsiteY3" fmla="*/ 2705231 h 2705231"/>
                  <a:gd name="connsiteX4" fmla="*/ 554260 w 3894188"/>
                  <a:gd name="connsiteY4" fmla="*/ 2698881 h 2705231"/>
                  <a:gd name="connsiteX5" fmla="*/ 41180 w 3894188"/>
                  <a:gd name="connsiteY5" fmla="*/ 2066422 h 2705231"/>
                  <a:gd name="connsiteX6" fmla="*/ 1095282 w 3894188"/>
                  <a:gd name="connsiteY6" fmla="*/ 256672 h 2705231"/>
                  <a:gd name="connsiteX7" fmla="*/ 1494060 w 3894188"/>
                  <a:gd name="connsiteY7" fmla="*/ 0 h 2705231"/>
                  <a:gd name="connsiteX8" fmla="*/ 3611149 w 3894188"/>
                  <a:gd name="connsiteY8" fmla="*/ 5846 h 2705231"/>
                  <a:gd name="connsiteX0" fmla="*/ 3606350 w 3889389"/>
                  <a:gd name="connsiteY0" fmla="*/ 5846 h 2705231"/>
                  <a:gd name="connsiteX1" fmla="*/ 3889389 w 3889389"/>
                  <a:gd name="connsiteY1" fmla="*/ 128718 h 2705231"/>
                  <a:gd name="connsiteX2" fmla="*/ 3100337 w 3889389"/>
                  <a:gd name="connsiteY2" fmla="*/ 431613 h 2705231"/>
                  <a:gd name="connsiteX3" fmla="*/ 1787221 w 3889389"/>
                  <a:gd name="connsiteY3" fmla="*/ 2705231 h 2705231"/>
                  <a:gd name="connsiteX4" fmla="*/ 549461 w 3889389"/>
                  <a:gd name="connsiteY4" fmla="*/ 2698881 h 2705231"/>
                  <a:gd name="connsiteX5" fmla="*/ 36381 w 3889389"/>
                  <a:gd name="connsiteY5" fmla="*/ 2066422 h 2705231"/>
                  <a:gd name="connsiteX6" fmla="*/ 1090483 w 3889389"/>
                  <a:gd name="connsiteY6" fmla="*/ 256672 h 2705231"/>
                  <a:gd name="connsiteX7" fmla="*/ 1489261 w 3889389"/>
                  <a:gd name="connsiteY7" fmla="*/ 0 h 2705231"/>
                  <a:gd name="connsiteX8" fmla="*/ 3606350 w 3889389"/>
                  <a:gd name="connsiteY8" fmla="*/ 5846 h 27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9389" h="2705231">
                    <a:moveTo>
                      <a:pt x="3606350" y="5846"/>
                    </a:moveTo>
                    <a:cubicBezTo>
                      <a:pt x="3685249" y="15211"/>
                      <a:pt x="3711786" y="-8918"/>
                      <a:pt x="3889389" y="128718"/>
                    </a:cubicBezTo>
                    <a:cubicBezTo>
                      <a:pt x="3574048" y="-26540"/>
                      <a:pt x="3246387" y="184915"/>
                      <a:pt x="3100337" y="431613"/>
                    </a:cubicBezTo>
                    <a:lnTo>
                      <a:pt x="1787221" y="2705231"/>
                    </a:lnTo>
                    <a:lnTo>
                      <a:pt x="549461" y="2698881"/>
                    </a:lnTo>
                    <a:cubicBezTo>
                      <a:pt x="447519" y="2695071"/>
                      <a:pt x="-152002" y="2567035"/>
                      <a:pt x="36381" y="2066422"/>
                    </a:cubicBezTo>
                    <a:lnTo>
                      <a:pt x="1090483" y="256672"/>
                    </a:lnTo>
                    <a:cubicBezTo>
                      <a:pt x="1165413" y="178968"/>
                      <a:pt x="1241400" y="26988"/>
                      <a:pt x="1489261" y="0"/>
                    </a:cubicBezTo>
                    <a:lnTo>
                      <a:pt x="3606350" y="5846"/>
                    </a:lnTo>
                    <a:close/>
                  </a:path>
                </a:pathLst>
              </a:custGeom>
              <a:gradFill>
                <a:gsLst>
                  <a:gs pos="0">
                    <a:srgbClr val="7D8C8F"/>
                  </a:gs>
                  <a:gs pos="53000">
                    <a:srgbClr val="7D8C8F"/>
                  </a:gs>
                  <a:gs pos="86000">
                    <a:srgbClr val="606D6E"/>
                  </a:gs>
                  <a:gs pos="100000">
                    <a:srgbClr val="353D3F"/>
                  </a:gs>
                </a:gsLst>
                <a:lin ang="8100000" scaled="1"/>
              </a:gradFill>
              <a:ln>
                <a:noFill/>
              </a:ln>
              <a:effectLst>
                <a:outerShdw blurRad="393700" dist="381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574630">
                <a:off x="1107228" y="1855463"/>
                <a:ext cx="1538318" cy="11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i="1" spc="600" dirty="0" smtClean="0">
                    <a:gradFill flip="none" rotWithShape="1">
                      <a:gsLst>
                        <a:gs pos="0">
                          <a:srgbClr val="F2F4E8"/>
                        </a:gs>
                        <a:gs pos="53000">
                          <a:srgbClr val="FDFEFE"/>
                        </a:gs>
                        <a:gs pos="100000">
                          <a:srgbClr val="F2F4EA"/>
                        </a:gs>
                      </a:gsLst>
                      <a:lin ang="16200000" scaled="1"/>
                      <a:tileRect/>
                    </a:gradFill>
                    <a:latin typeface="HelveticaNeueLT Pro 57 Cn" panose="020B0506030502030204" pitchFamily="34" charset="0"/>
                    <a:ea typeface="나눔고딕 ExtraBold" panose="020D0904000000000000" pitchFamily="50" charset="-127"/>
                  </a:rPr>
                  <a:t>01</a:t>
                </a:r>
                <a:endParaRPr lang="ko-KR" altLang="en-US" sz="4000" b="1" i="1" spc="600" dirty="0">
                  <a:gradFill flip="none" rotWithShape="1">
                    <a:gsLst>
                      <a:gs pos="0">
                        <a:srgbClr val="F2F4E8"/>
                      </a:gs>
                      <a:gs pos="53000">
                        <a:srgbClr val="FDFEFE"/>
                      </a:gs>
                      <a:gs pos="100000">
                        <a:srgbClr val="F2F4EA"/>
                      </a:gs>
                    </a:gsLst>
                    <a:lin ang="16200000" scaled="1"/>
                    <a:tileRect/>
                  </a:gradFill>
                  <a:latin typeface="HelveticaNeueLT Pro 57 Cn" panose="020B0506030502030204" pitchFamily="34" charset="0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9120576">
                <a:off x="3584518" y="2151229"/>
                <a:ext cx="1538318" cy="11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i="1" spc="600" dirty="0" smtClean="0">
                    <a:gradFill flip="none" rotWithShape="1">
                      <a:gsLst>
                        <a:gs pos="0">
                          <a:srgbClr val="F2F4E8"/>
                        </a:gs>
                        <a:gs pos="53000">
                          <a:srgbClr val="FDFEFE"/>
                        </a:gs>
                        <a:gs pos="100000">
                          <a:srgbClr val="F2F4EA"/>
                        </a:gs>
                      </a:gsLst>
                      <a:lin ang="16200000" scaled="1"/>
                      <a:tileRect/>
                    </a:gradFill>
                    <a:latin typeface="HelveticaNeueLT Pro 57 Cn" panose="020B0506030502030204" pitchFamily="34" charset="0"/>
                    <a:ea typeface="나눔고딕 ExtraBold" panose="020D0904000000000000" pitchFamily="50" charset="-127"/>
                  </a:rPr>
                  <a:t>02</a:t>
                </a:r>
                <a:endParaRPr lang="ko-KR" altLang="en-US" sz="4000" b="1" i="1" spc="600" dirty="0">
                  <a:gradFill flip="none" rotWithShape="1">
                    <a:gsLst>
                      <a:gs pos="0">
                        <a:srgbClr val="F2F4E8"/>
                      </a:gs>
                      <a:gs pos="53000">
                        <a:srgbClr val="FDFEFE"/>
                      </a:gs>
                      <a:gs pos="100000">
                        <a:srgbClr val="F2F4EA"/>
                      </a:gs>
                    </a:gsLst>
                    <a:lin ang="16200000" scaled="1"/>
                    <a:tileRect/>
                  </a:gradFill>
                  <a:latin typeface="HelveticaNeueLT Pro 57 Cn" panose="020B0506030502030204" pitchFamily="34" charset="0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93443" y="4025246"/>
                <a:ext cx="1538318" cy="11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spc="600" dirty="0" smtClean="0">
                    <a:gradFill flip="none" rotWithShape="1">
                      <a:gsLst>
                        <a:gs pos="0">
                          <a:srgbClr val="F2F4E8"/>
                        </a:gs>
                        <a:gs pos="53000">
                          <a:srgbClr val="FDFEFE"/>
                        </a:gs>
                        <a:gs pos="100000">
                          <a:srgbClr val="F2F4EA"/>
                        </a:gs>
                      </a:gsLst>
                      <a:lin ang="16200000" scaled="1"/>
                      <a:tileRect/>
                    </a:gradFill>
                    <a:latin typeface="HelveticaNeueLT Pro 57 Cn" panose="020B0506030502030204" pitchFamily="34" charset="0"/>
                    <a:ea typeface="나눔고딕 ExtraBold" panose="020D0904000000000000" pitchFamily="50" charset="-127"/>
                  </a:rPr>
                  <a:t>03</a:t>
                </a:r>
                <a:endParaRPr lang="ko-KR" altLang="en-US" sz="4000" b="1" spc="600" dirty="0">
                  <a:gradFill flip="none" rotWithShape="1">
                    <a:gsLst>
                      <a:gs pos="0">
                        <a:srgbClr val="F2F4E8"/>
                      </a:gs>
                      <a:gs pos="53000">
                        <a:srgbClr val="FDFEFE"/>
                      </a:gs>
                      <a:gs pos="100000">
                        <a:srgbClr val="F2F4EA"/>
                      </a:gs>
                    </a:gsLst>
                    <a:lin ang="16200000" scaled="1"/>
                    <a:tileRect/>
                  </a:gradFill>
                  <a:latin typeface="HelveticaNeueLT Pro 57 Cn" panose="020B0506030502030204" pitchFamily="34" charset="0"/>
                  <a:ea typeface="나눔고딕 ExtraBold" panose="020D0904000000000000" pitchFamily="50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2036406" y="762400"/>
              <a:ext cx="2648712" cy="978411"/>
              <a:chOff x="2036406" y="902100"/>
              <a:chExt cx="2648712" cy="978411"/>
            </a:xfrm>
          </p:grpSpPr>
          <p:cxnSp>
            <p:nvCxnSpPr>
              <p:cNvPr id="23" name="직선 연결선 22"/>
              <p:cNvCxnSpPr/>
              <p:nvPr/>
            </p:nvCxnSpPr>
            <p:spPr>
              <a:xfrm flipH="1" flipV="1">
                <a:off x="3706707" y="902100"/>
                <a:ext cx="978411" cy="978411"/>
              </a:xfrm>
              <a:prstGeom prst="line">
                <a:avLst/>
              </a:prstGeom>
              <a:ln>
                <a:solidFill>
                  <a:srgbClr val="3BB5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flipH="1">
                <a:off x="2036406" y="902100"/>
                <a:ext cx="1670301" cy="0"/>
              </a:xfrm>
              <a:prstGeom prst="line">
                <a:avLst/>
              </a:prstGeom>
              <a:ln>
                <a:solidFill>
                  <a:srgbClr val="3BB53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 flipH="1">
              <a:off x="8076144" y="1507293"/>
              <a:ext cx="2648712" cy="978411"/>
              <a:chOff x="2036406" y="902100"/>
              <a:chExt cx="2648712" cy="978411"/>
            </a:xfrm>
          </p:grpSpPr>
          <p:cxnSp>
            <p:nvCxnSpPr>
              <p:cNvPr id="21" name="직선 연결선 20"/>
              <p:cNvCxnSpPr/>
              <p:nvPr/>
            </p:nvCxnSpPr>
            <p:spPr>
              <a:xfrm flipH="1" flipV="1">
                <a:off x="3706707" y="902100"/>
                <a:ext cx="978411" cy="978411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>
                <a:off x="2036406" y="902100"/>
                <a:ext cx="1670301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그룹 16"/>
            <p:cNvGrpSpPr/>
            <p:nvPr/>
          </p:nvGrpSpPr>
          <p:grpSpPr>
            <a:xfrm rot="10800000" flipH="1">
              <a:off x="4190729" y="5288544"/>
              <a:ext cx="2609245" cy="682889"/>
              <a:chOff x="1735709" y="902100"/>
              <a:chExt cx="2609245" cy="682889"/>
            </a:xfrm>
          </p:grpSpPr>
          <p:cxnSp>
            <p:nvCxnSpPr>
              <p:cNvPr id="18" name="직선 연결선 17"/>
              <p:cNvCxnSpPr/>
              <p:nvPr/>
            </p:nvCxnSpPr>
            <p:spPr>
              <a:xfrm rot="10800000">
                <a:off x="3706707" y="902100"/>
                <a:ext cx="638247" cy="68288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rot="10800000">
                <a:off x="1735709" y="902100"/>
                <a:ext cx="197100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직사각형 33"/>
          <p:cNvSpPr/>
          <p:nvPr/>
        </p:nvSpPr>
        <p:spPr>
          <a:xfrm>
            <a:off x="2153341" y="961662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팀 운영비 지원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538769" y="1411813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정기적인 소통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097105" y="3888258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블로그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운영 관리 지원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gray">
          <a:xfrm>
            <a:off x="2051720" y="1266440"/>
            <a:ext cx="1571362" cy="1788099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gray">
          <a:xfrm>
            <a:off x="7420421" y="1730222"/>
            <a:ext cx="1571362" cy="1459107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gray">
          <a:xfrm>
            <a:off x="2198040" y="4217301"/>
            <a:ext cx="4642684" cy="442681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4470" y="1441404"/>
            <a:ext cx="1316571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팀 프로젝트와 관련된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운영비를 지원하여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해당 팀원들이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프로젝트를 원활히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운영할 수 있도록 유도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8296" y="1880963"/>
            <a:ext cx="131657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운영사무국과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정기적인 소통을 통해 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관리 점검하여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중간 이탈 방지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0481" y="4340051"/>
            <a:ext cx="451714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온라인 포트폴리오 구성을 위해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블로그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개설 지원 및</a:t>
            </a:r>
            <a:r>
              <a:rPr lang="en-US" altLang="ko-KR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프로그램 설계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266644" y="205304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우승 팀에 대한 프로젝트 실행 지원 방안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41117" y="149504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캐릭터</a:t>
            </a:r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1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엠블럼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공모전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55410" y="544493"/>
            <a:ext cx="2906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참가 </a:t>
            </a: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자격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통일을 염원하는 대한민국 국민 누구나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158338" y="2049110"/>
            <a:ext cx="6484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공모 </a:t>
            </a: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주제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통일을 염원하는 전 세대의 평화 통일에 대한 메시지를 표현하고 비전의 대표성을 나타내는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캐릭터 및 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엠블럼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디자인</a:t>
            </a:r>
            <a:endParaRPr lang="ko-KR" altLang="en-US" sz="1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161479" y="3561278"/>
            <a:ext cx="2898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공모 일정</a:t>
            </a:r>
            <a:endParaRPr lang="en-US" altLang="ko-KR" sz="16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9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월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금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7"/>
          <p:cNvSpPr>
            <a:spLocks/>
          </p:cNvSpPr>
          <p:nvPr/>
        </p:nvSpPr>
        <p:spPr bwMode="gray">
          <a:xfrm>
            <a:off x="6588224" y="1314014"/>
            <a:ext cx="2232248" cy="2781968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Freeform 7"/>
          <p:cNvSpPr>
            <a:spLocks/>
          </p:cNvSpPr>
          <p:nvPr/>
        </p:nvSpPr>
        <p:spPr bwMode="gray">
          <a:xfrm>
            <a:off x="2051720" y="1311402"/>
            <a:ext cx="2232248" cy="2781968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936000" bIns="72000"/>
          <a:lstStyle/>
          <a:p>
            <a:pPr indent="-1905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GB" sz="1400" spc="-100" noProof="1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41117" y="149504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 관련 문화행사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캐릭터</a:t>
            </a:r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1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엠블럼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공모전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33324" y="1087909"/>
            <a:ext cx="3212033" cy="3212033"/>
            <a:chOff x="1397473" y="305274"/>
            <a:chExt cx="6349053" cy="6349053"/>
          </a:xfrm>
        </p:grpSpPr>
        <p:sp>
          <p:nvSpPr>
            <p:cNvPr id="26" name="자유형 25"/>
            <p:cNvSpPr/>
            <p:nvPr/>
          </p:nvSpPr>
          <p:spPr>
            <a:xfrm>
              <a:off x="1397473" y="305275"/>
              <a:ext cx="3614186" cy="3142777"/>
            </a:xfrm>
            <a:custGeom>
              <a:avLst/>
              <a:gdLst>
                <a:gd name="connsiteX0" fmla="*/ 2930332 w 3614186"/>
                <a:gd name="connsiteY0" fmla="*/ 0 h 3142777"/>
                <a:gd name="connsiteX1" fmla="*/ 3142776 w 3614186"/>
                <a:gd name="connsiteY1" fmla="*/ 0 h 3142777"/>
                <a:gd name="connsiteX2" fmla="*/ 3142776 w 3614186"/>
                <a:gd name="connsiteY2" fmla="*/ 1497266 h 3142777"/>
                <a:gd name="connsiteX3" fmla="*/ 3340418 w 3614186"/>
                <a:gd name="connsiteY3" fmla="*/ 1497266 h 3142777"/>
                <a:gd name="connsiteX4" fmla="*/ 3361118 w 3614186"/>
                <a:gd name="connsiteY4" fmla="*/ 1466564 h 3142777"/>
                <a:gd name="connsiteX5" fmla="*/ 3465942 w 3614186"/>
                <a:gd name="connsiteY5" fmla="*/ 1423144 h 3142777"/>
                <a:gd name="connsiteX6" fmla="*/ 3614186 w 3614186"/>
                <a:gd name="connsiteY6" fmla="*/ 1571388 h 3142777"/>
                <a:gd name="connsiteX7" fmla="*/ 3465942 w 3614186"/>
                <a:gd name="connsiteY7" fmla="*/ 1719632 h 3142777"/>
                <a:gd name="connsiteX8" fmla="*/ 3361118 w 3614186"/>
                <a:gd name="connsiteY8" fmla="*/ 1676212 h 3142777"/>
                <a:gd name="connsiteX9" fmla="*/ 3340418 w 3614186"/>
                <a:gd name="connsiteY9" fmla="*/ 1645510 h 3142777"/>
                <a:gd name="connsiteX10" fmla="*/ 3142776 w 3614186"/>
                <a:gd name="connsiteY10" fmla="*/ 1645510 h 3142777"/>
                <a:gd name="connsiteX11" fmla="*/ 3142776 w 3614186"/>
                <a:gd name="connsiteY11" fmla="*/ 2685358 h 3142777"/>
                <a:gd name="connsiteX12" fmla="*/ 3075297 w 3614186"/>
                <a:gd name="connsiteY12" fmla="*/ 2692160 h 3142777"/>
                <a:gd name="connsiteX13" fmla="*/ 2692160 w 3614186"/>
                <a:gd name="connsiteY13" fmla="*/ 3075297 h 3142777"/>
                <a:gd name="connsiteX14" fmla="*/ 2685358 w 3614186"/>
                <a:gd name="connsiteY14" fmla="*/ 3142777 h 3142777"/>
                <a:gd name="connsiteX15" fmla="*/ 1679338 w 3614186"/>
                <a:gd name="connsiteY15" fmla="*/ 3142777 h 3142777"/>
                <a:gd name="connsiteX16" fmla="*/ 1679338 w 3614186"/>
                <a:gd name="connsiteY16" fmla="*/ 3084288 h 3142777"/>
                <a:gd name="connsiteX17" fmla="*/ 1724052 w 3614186"/>
                <a:gd name="connsiteY17" fmla="*/ 3054141 h 3142777"/>
                <a:gd name="connsiteX18" fmla="*/ 1787288 w 3614186"/>
                <a:gd name="connsiteY18" fmla="*/ 2901477 h 3142777"/>
                <a:gd name="connsiteX19" fmla="*/ 1571388 w 3614186"/>
                <a:gd name="connsiteY19" fmla="*/ 2685577 h 3142777"/>
                <a:gd name="connsiteX20" fmla="*/ 1355488 w 3614186"/>
                <a:gd name="connsiteY20" fmla="*/ 2901477 h 3142777"/>
                <a:gd name="connsiteX21" fmla="*/ 1418724 w 3614186"/>
                <a:gd name="connsiteY21" fmla="*/ 3054141 h 3142777"/>
                <a:gd name="connsiteX22" fmla="*/ 1463438 w 3614186"/>
                <a:gd name="connsiteY22" fmla="*/ 3084288 h 3142777"/>
                <a:gd name="connsiteX23" fmla="*/ 1463438 w 3614186"/>
                <a:gd name="connsiteY23" fmla="*/ 3142777 h 3142777"/>
                <a:gd name="connsiteX24" fmla="*/ 0 w 3614186"/>
                <a:gd name="connsiteY24" fmla="*/ 3142777 h 3142777"/>
                <a:gd name="connsiteX25" fmla="*/ 0 w 3614186"/>
                <a:gd name="connsiteY25" fmla="*/ 2930331 h 3142777"/>
                <a:gd name="connsiteX26" fmla="*/ 859392 w 3614186"/>
                <a:gd name="connsiteY26" fmla="*/ 2715484 h 3142777"/>
                <a:gd name="connsiteX27" fmla="*/ 861939 w 3614186"/>
                <a:gd name="connsiteY27" fmla="*/ 2698794 h 3142777"/>
                <a:gd name="connsiteX28" fmla="*/ 1098886 w 3614186"/>
                <a:gd name="connsiteY28" fmla="*/ 2049350 h 3142777"/>
                <a:gd name="connsiteX29" fmla="*/ 1212775 w 3614186"/>
                <a:gd name="connsiteY29" fmla="*/ 1861882 h 3142777"/>
                <a:gd name="connsiteX30" fmla="*/ 757125 w 3614186"/>
                <a:gd name="connsiteY30" fmla="*/ 1102468 h 3142777"/>
                <a:gd name="connsiteX31" fmla="*/ 1102469 w 3614186"/>
                <a:gd name="connsiteY31" fmla="*/ 757124 h 3142777"/>
                <a:gd name="connsiteX32" fmla="*/ 1861884 w 3614186"/>
                <a:gd name="connsiteY32" fmla="*/ 1212774 h 3142777"/>
                <a:gd name="connsiteX33" fmla="*/ 2049350 w 3614186"/>
                <a:gd name="connsiteY33" fmla="*/ 1098885 h 3142777"/>
                <a:gd name="connsiteX34" fmla="*/ 2698795 w 3614186"/>
                <a:gd name="connsiteY34" fmla="*/ 861938 h 3142777"/>
                <a:gd name="connsiteX35" fmla="*/ 2715485 w 3614186"/>
                <a:gd name="connsiteY35" fmla="*/ 859391 h 314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14186" h="3142777">
                  <a:moveTo>
                    <a:pt x="2930332" y="0"/>
                  </a:moveTo>
                  <a:lnTo>
                    <a:pt x="3142776" y="0"/>
                  </a:lnTo>
                  <a:lnTo>
                    <a:pt x="3142776" y="1497266"/>
                  </a:lnTo>
                  <a:lnTo>
                    <a:pt x="3340418" y="1497266"/>
                  </a:lnTo>
                  <a:lnTo>
                    <a:pt x="3361118" y="1466564"/>
                  </a:lnTo>
                  <a:cubicBezTo>
                    <a:pt x="3387945" y="1439737"/>
                    <a:pt x="3425007" y="1423144"/>
                    <a:pt x="3465942" y="1423144"/>
                  </a:cubicBezTo>
                  <a:cubicBezTo>
                    <a:pt x="3547815" y="1423144"/>
                    <a:pt x="3614186" y="1489515"/>
                    <a:pt x="3614186" y="1571388"/>
                  </a:cubicBezTo>
                  <a:cubicBezTo>
                    <a:pt x="3614186" y="1653261"/>
                    <a:pt x="3547815" y="1719632"/>
                    <a:pt x="3465942" y="1719632"/>
                  </a:cubicBezTo>
                  <a:cubicBezTo>
                    <a:pt x="3425007" y="1719632"/>
                    <a:pt x="3387945" y="1703040"/>
                    <a:pt x="3361118" y="1676212"/>
                  </a:cubicBezTo>
                  <a:lnTo>
                    <a:pt x="3340418" y="1645510"/>
                  </a:lnTo>
                  <a:lnTo>
                    <a:pt x="3142776" y="1645510"/>
                  </a:lnTo>
                  <a:lnTo>
                    <a:pt x="3142776" y="2685358"/>
                  </a:lnTo>
                  <a:lnTo>
                    <a:pt x="3075297" y="2692160"/>
                  </a:lnTo>
                  <a:cubicBezTo>
                    <a:pt x="2882985" y="2731513"/>
                    <a:pt x="2731513" y="2882985"/>
                    <a:pt x="2692160" y="3075297"/>
                  </a:cubicBezTo>
                  <a:lnTo>
                    <a:pt x="2685358" y="3142777"/>
                  </a:lnTo>
                  <a:lnTo>
                    <a:pt x="1679338" y="3142777"/>
                  </a:lnTo>
                  <a:lnTo>
                    <a:pt x="1679338" y="3084288"/>
                  </a:lnTo>
                  <a:lnTo>
                    <a:pt x="1724052" y="3054141"/>
                  </a:lnTo>
                  <a:cubicBezTo>
                    <a:pt x="1763123" y="3015071"/>
                    <a:pt x="1787288" y="2961096"/>
                    <a:pt x="1787288" y="2901477"/>
                  </a:cubicBezTo>
                  <a:cubicBezTo>
                    <a:pt x="1787288" y="2782239"/>
                    <a:pt x="1690626" y="2685577"/>
                    <a:pt x="1571388" y="2685577"/>
                  </a:cubicBezTo>
                  <a:cubicBezTo>
                    <a:pt x="1452150" y="2685577"/>
                    <a:pt x="1355488" y="2782239"/>
                    <a:pt x="1355488" y="2901477"/>
                  </a:cubicBezTo>
                  <a:cubicBezTo>
                    <a:pt x="1355488" y="2961096"/>
                    <a:pt x="1379654" y="3015071"/>
                    <a:pt x="1418724" y="3054141"/>
                  </a:cubicBezTo>
                  <a:lnTo>
                    <a:pt x="1463438" y="3084288"/>
                  </a:lnTo>
                  <a:lnTo>
                    <a:pt x="1463438" y="3142777"/>
                  </a:lnTo>
                  <a:lnTo>
                    <a:pt x="0" y="3142777"/>
                  </a:lnTo>
                  <a:lnTo>
                    <a:pt x="0" y="2930331"/>
                  </a:lnTo>
                  <a:lnTo>
                    <a:pt x="859392" y="2715484"/>
                  </a:lnTo>
                  <a:lnTo>
                    <a:pt x="861939" y="2698794"/>
                  </a:lnTo>
                  <a:cubicBezTo>
                    <a:pt x="909106" y="2468295"/>
                    <a:pt x="989868" y="2250034"/>
                    <a:pt x="1098886" y="2049350"/>
                  </a:cubicBezTo>
                  <a:lnTo>
                    <a:pt x="1212775" y="1861882"/>
                  </a:lnTo>
                  <a:lnTo>
                    <a:pt x="757125" y="1102468"/>
                  </a:lnTo>
                  <a:lnTo>
                    <a:pt x="1102469" y="757124"/>
                  </a:lnTo>
                  <a:lnTo>
                    <a:pt x="1861884" y="1212774"/>
                  </a:lnTo>
                  <a:lnTo>
                    <a:pt x="2049350" y="1098885"/>
                  </a:lnTo>
                  <a:cubicBezTo>
                    <a:pt x="2250034" y="989867"/>
                    <a:pt x="2468295" y="909105"/>
                    <a:pt x="2698795" y="861938"/>
                  </a:cubicBezTo>
                  <a:lnTo>
                    <a:pt x="2715485" y="859391"/>
                  </a:lnTo>
                  <a:close/>
                </a:path>
              </a:pathLst>
            </a:custGeom>
            <a:solidFill>
              <a:srgbClr val="F2EAD0">
                <a:alpha val="95000"/>
              </a:srgbClr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4603749" y="305274"/>
              <a:ext cx="3142777" cy="3603680"/>
            </a:xfrm>
            <a:custGeom>
              <a:avLst/>
              <a:gdLst>
                <a:gd name="connsiteX0" fmla="*/ 0 w 3142777"/>
                <a:gd name="connsiteY0" fmla="*/ 0 h 3603680"/>
                <a:gd name="connsiteX1" fmla="*/ 212445 w 3142777"/>
                <a:gd name="connsiteY1" fmla="*/ 0 h 3603680"/>
                <a:gd name="connsiteX2" fmla="*/ 427292 w 3142777"/>
                <a:gd name="connsiteY2" fmla="*/ 859391 h 3603680"/>
                <a:gd name="connsiteX3" fmla="*/ 443983 w 3142777"/>
                <a:gd name="connsiteY3" fmla="*/ 861938 h 3603680"/>
                <a:gd name="connsiteX4" fmla="*/ 1093428 w 3142777"/>
                <a:gd name="connsiteY4" fmla="*/ 1098885 h 3603680"/>
                <a:gd name="connsiteX5" fmla="*/ 1280894 w 3142777"/>
                <a:gd name="connsiteY5" fmla="*/ 1212774 h 3603680"/>
                <a:gd name="connsiteX6" fmla="*/ 2040308 w 3142777"/>
                <a:gd name="connsiteY6" fmla="*/ 757125 h 3603680"/>
                <a:gd name="connsiteX7" fmla="*/ 2385651 w 3142777"/>
                <a:gd name="connsiteY7" fmla="*/ 1102468 h 3603680"/>
                <a:gd name="connsiteX8" fmla="*/ 1930002 w 3142777"/>
                <a:gd name="connsiteY8" fmla="*/ 1861882 h 3603680"/>
                <a:gd name="connsiteX9" fmla="*/ 2043892 w 3142777"/>
                <a:gd name="connsiteY9" fmla="*/ 2049350 h 3603680"/>
                <a:gd name="connsiteX10" fmla="*/ 2280839 w 3142777"/>
                <a:gd name="connsiteY10" fmla="*/ 2698794 h 3603680"/>
                <a:gd name="connsiteX11" fmla="*/ 2283386 w 3142777"/>
                <a:gd name="connsiteY11" fmla="*/ 2715484 h 3603680"/>
                <a:gd name="connsiteX12" fmla="*/ 3142777 w 3142777"/>
                <a:gd name="connsiteY12" fmla="*/ 2930331 h 3603680"/>
                <a:gd name="connsiteX13" fmla="*/ 3142777 w 3142777"/>
                <a:gd name="connsiteY13" fmla="*/ 3142777 h 3603680"/>
                <a:gd name="connsiteX14" fmla="*/ 1645510 w 3142777"/>
                <a:gd name="connsiteY14" fmla="*/ 3142777 h 3603680"/>
                <a:gd name="connsiteX15" fmla="*/ 1645510 w 3142777"/>
                <a:gd name="connsiteY15" fmla="*/ 3329912 h 3603680"/>
                <a:gd name="connsiteX16" fmla="*/ 1676212 w 3142777"/>
                <a:gd name="connsiteY16" fmla="*/ 3350612 h 3603680"/>
                <a:gd name="connsiteX17" fmla="*/ 1719632 w 3142777"/>
                <a:gd name="connsiteY17" fmla="*/ 3455436 h 3603680"/>
                <a:gd name="connsiteX18" fmla="*/ 1571388 w 3142777"/>
                <a:gd name="connsiteY18" fmla="*/ 3603680 h 3603680"/>
                <a:gd name="connsiteX19" fmla="*/ 1423144 w 3142777"/>
                <a:gd name="connsiteY19" fmla="*/ 3455436 h 3603680"/>
                <a:gd name="connsiteX20" fmla="*/ 1466564 w 3142777"/>
                <a:gd name="connsiteY20" fmla="*/ 3350612 h 3603680"/>
                <a:gd name="connsiteX21" fmla="*/ 1497266 w 3142777"/>
                <a:gd name="connsiteY21" fmla="*/ 3329912 h 3603680"/>
                <a:gd name="connsiteX22" fmla="*/ 1497266 w 3142777"/>
                <a:gd name="connsiteY22" fmla="*/ 3142777 h 3603680"/>
                <a:gd name="connsiteX23" fmla="*/ 457421 w 3142777"/>
                <a:gd name="connsiteY23" fmla="*/ 3142777 h 3603680"/>
                <a:gd name="connsiteX24" fmla="*/ 450618 w 3142777"/>
                <a:gd name="connsiteY24" fmla="*/ 3075297 h 3603680"/>
                <a:gd name="connsiteX25" fmla="*/ 67481 w 3142777"/>
                <a:gd name="connsiteY25" fmla="*/ 2692160 h 3603680"/>
                <a:gd name="connsiteX26" fmla="*/ 0 w 3142777"/>
                <a:gd name="connsiteY26" fmla="*/ 2685358 h 3603680"/>
                <a:gd name="connsiteX27" fmla="*/ 0 w 3142777"/>
                <a:gd name="connsiteY27" fmla="*/ 1679338 h 3603680"/>
                <a:gd name="connsiteX28" fmla="*/ 71018 w 3142777"/>
                <a:gd name="connsiteY28" fmla="*/ 1679338 h 3603680"/>
                <a:gd name="connsiteX29" fmla="*/ 101165 w 3142777"/>
                <a:gd name="connsiteY29" fmla="*/ 1724052 h 3603680"/>
                <a:gd name="connsiteX30" fmla="*/ 253829 w 3142777"/>
                <a:gd name="connsiteY30" fmla="*/ 1787288 h 3603680"/>
                <a:gd name="connsiteX31" fmla="*/ 469729 w 3142777"/>
                <a:gd name="connsiteY31" fmla="*/ 1571388 h 3603680"/>
                <a:gd name="connsiteX32" fmla="*/ 253829 w 3142777"/>
                <a:gd name="connsiteY32" fmla="*/ 1355488 h 3603680"/>
                <a:gd name="connsiteX33" fmla="*/ 101165 w 3142777"/>
                <a:gd name="connsiteY33" fmla="*/ 1418724 h 3603680"/>
                <a:gd name="connsiteX34" fmla="*/ 71018 w 3142777"/>
                <a:gd name="connsiteY34" fmla="*/ 1463438 h 3603680"/>
                <a:gd name="connsiteX35" fmla="*/ 0 w 3142777"/>
                <a:gd name="connsiteY35" fmla="*/ 1463438 h 360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42777" h="3603680">
                  <a:moveTo>
                    <a:pt x="0" y="0"/>
                  </a:moveTo>
                  <a:lnTo>
                    <a:pt x="212445" y="0"/>
                  </a:lnTo>
                  <a:lnTo>
                    <a:pt x="427292" y="859391"/>
                  </a:lnTo>
                  <a:lnTo>
                    <a:pt x="443983" y="861938"/>
                  </a:lnTo>
                  <a:cubicBezTo>
                    <a:pt x="674482" y="909105"/>
                    <a:pt x="892743" y="989867"/>
                    <a:pt x="1093428" y="1098885"/>
                  </a:cubicBezTo>
                  <a:lnTo>
                    <a:pt x="1280894" y="1212774"/>
                  </a:lnTo>
                  <a:lnTo>
                    <a:pt x="2040308" y="757125"/>
                  </a:lnTo>
                  <a:lnTo>
                    <a:pt x="2385651" y="1102468"/>
                  </a:lnTo>
                  <a:lnTo>
                    <a:pt x="1930002" y="1861882"/>
                  </a:lnTo>
                  <a:lnTo>
                    <a:pt x="2043892" y="2049350"/>
                  </a:lnTo>
                  <a:cubicBezTo>
                    <a:pt x="2152910" y="2250034"/>
                    <a:pt x="2233672" y="2468295"/>
                    <a:pt x="2280839" y="2698794"/>
                  </a:cubicBezTo>
                  <a:lnTo>
                    <a:pt x="2283386" y="2715484"/>
                  </a:lnTo>
                  <a:lnTo>
                    <a:pt x="3142777" y="2930331"/>
                  </a:lnTo>
                  <a:lnTo>
                    <a:pt x="3142777" y="3142777"/>
                  </a:lnTo>
                  <a:lnTo>
                    <a:pt x="1645510" y="3142777"/>
                  </a:lnTo>
                  <a:lnTo>
                    <a:pt x="1645510" y="3329912"/>
                  </a:lnTo>
                  <a:lnTo>
                    <a:pt x="1676212" y="3350612"/>
                  </a:lnTo>
                  <a:cubicBezTo>
                    <a:pt x="1703039" y="3377439"/>
                    <a:pt x="1719632" y="3414500"/>
                    <a:pt x="1719632" y="3455436"/>
                  </a:cubicBezTo>
                  <a:cubicBezTo>
                    <a:pt x="1719632" y="3537309"/>
                    <a:pt x="1653261" y="3603680"/>
                    <a:pt x="1571388" y="3603680"/>
                  </a:cubicBezTo>
                  <a:cubicBezTo>
                    <a:pt x="1489515" y="3603680"/>
                    <a:pt x="1423144" y="3537309"/>
                    <a:pt x="1423144" y="3455436"/>
                  </a:cubicBezTo>
                  <a:cubicBezTo>
                    <a:pt x="1423144" y="3414500"/>
                    <a:pt x="1439736" y="3377439"/>
                    <a:pt x="1466564" y="3350612"/>
                  </a:cubicBezTo>
                  <a:lnTo>
                    <a:pt x="1497266" y="3329912"/>
                  </a:lnTo>
                  <a:lnTo>
                    <a:pt x="1497266" y="3142777"/>
                  </a:lnTo>
                  <a:lnTo>
                    <a:pt x="457421" y="3142777"/>
                  </a:lnTo>
                  <a:lnTo>
                    <a:pt x="450618" y="3075297"/>
                  </a:lnTo>
                  <a:cubicBezTo>
                    <a:pt x="411265" y="2882985"/>
                    <a:pt x="259793" y="2731513"/>
                    <a:pt x="67481" y="2692160"/>
                  </a:cubicBezTo>
                  <a:lnTo>
                    <a:pt x="0" y="2685358"/>
                  </a:lnTo>
                  <a:lnTo>
                    <a:pt x="0" y="1679338"/>
                  </a:lnTo>
                  <a:lnTo>
                    <a:pt x="71018" y="1679338"/>
                  </a:lnTo>
                  <a:lnTo>
                    <a:pt x="101165" y="1724052"/>
                  </a:lnTo>
                  <a:cubicBezTo>
                    <a:pt x="140235" y="1763123"/>
                    <a:pt x="194210" y="1787288"/>
                    <a:pt x="253829" y="1787288"/>
                  </a:cubicBezTo>
                  <a:cubicBezTo>
                    <a:pt x="373067" y="1787288"/>
                    <a:pt x="469729" y="1690626"/>
                    <a:pt x="469729" y="1571388"/>
                  </a:cubicBezTo>
                  <a:cubicBezTo>
                    <a:pt x="469729" y="1452150"/>
                    <a:pt x="373067" y="1355488"/>
                    <a:pt x="253829" y="1355488"/>
                  </a:cubicBezTo>
                  <a:cubicBezTo>
                    <a:pt x="194210" y="1355488"/>
                    <a:pt x="140235" y="1379654"/>
                    <a:pt x="101165" y="1418724"/>
                  </a:cubicBezTo>
                  <a:lnTo>
                    <a:pt x="71018" y="1463438"/>
                  </a:lnTo>
                  <a:lnTo>
                    <a:pt x="0" y="1463438"/>
                  </a:lnTo>
                  <a:close/>
                </a:path>
              </a:pathLst>
            </a:custGeom>
            <a:solidFill>
              <a:srgbClr val="21A6A6">
                <a:alpha val="34000"/>
              </a:srgbClr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1397473" y="3058124"/>
              <a:ext cx="3142776" cy="3596202"/>
            </a:xfrm>
            <a:custGeom>
              <a:avLst/>
              <a:gdLst>
                <a:gd name="connsiteX0" fmla="*/ 1571388 w 3142776"/>
                <a:gd name="connsiteY0" fmla="*/ 0 h 3596202"/>
                <a:gd name="connsiteX1" fmla="*/ 1719632 w 3142776"/>
                <a:gd name="connsiteY1" fmla="*/ 148244 h 3596202"/>
                <a:gd name="connsiteX2" fmla="*/ 1676213 w 3142776"/>
                <a:gd name="connsiteY2" fmla="*/ 253068 h 3596202"/>
                <a:gd name="connsiteX3" fmla="*/ 1645510 w 3142776"/>
                <a:gd name="connsiteY3" fmla="*/ 273768 h 3596202"/>
                <a:gd name="connsiteX4" fmla="*/ 1645510 w 3142776"/>
                <a:gd name="connsiteY4" fmla="*/ 453427 h 3596202"/>
                <a:gd name="connsiteX5" fmla="*/ 2685358 w 3142776"/>
                <a:gd name="connsiteY5" fmla="*/ 453427 h 3596202"/>
                <a:gd name="connsiteX6" fmla="*/ 2692160 w 3142776"/>
                <a:gd name="connsiteY6" fmla="*/ 520907 h 3596202"/>
                <a:gd name="connsiteX7" fmla="*/ 3075297 w 3142776"/>
                <a:gd name="connsiteY7" fmla="*/ 904044 h 3596202"/>
                <a:gd name="connsiteX8" fmla="*/ 3142776 w 3142776"/>
                <a:gd name="connsiteY8" fmla="*/ 910846 h 3596202"/>
                <a:gd name="connsiteX9" fmla="*/ 3142776 w 3142776"/>
                <a:gd name="connsiteY9" fmla="*/ 1916864 h 3596202"/>
                <a:gd name="connsiteX10" fmla="*/ 3084287 w 3142776"/>
                <a:gd name="connsiteY10" fmla="*/ 1916864 h 3596202"/>
                <a:gd name="connsiteX11" fmla="*/ 3054140 w 3142776"/>
                <a:gd name="connsiteY11" fmla="*/ 1872150 h 3596202"/>
                <a:gd name="connsiteX12" fmla="*/ 2901476 w 3142776"/>
                <a:gd name="connsiteY12" fmla="*/ 1808914 h 3596202"/>
                <a:gd name="connsiteX13" fmla="*/ 2685576 w 3142776"/>
                <a:gd name="connsiteY13" fmla="*/ 2024814 h 3596202"/>
                <a:gd name="connsiteX14" fmla="*/ 2901476 w 3142776"/>
                <a:gd name="connsiteY14" fmla="*/ 2240714 h 3596202"/>
                <a:gd name="connsiteX15" fmla="*/ 3054140 w 3142776"/>
                <a:gd name="connsiteY15" fmla="*/ 2177478 h 3596202"/>
                <a:gd name="connsiteX16" fmla="*/ 3084287 w 3142776"/>
                <a:gd name="connsiteY16" fmla="*/ 2132764 h 3596202"/>
                <a:gd name="connsiteX17" fmla="*/ 3142776 w 3142776"/>
                <a:gd name="connsiteY17" fmla="*/ 2132764 h 3596202"/>
                <a:gd name="connsiteX18" fmla="*/ 3142776 w 3142776"/>
                <a:gd name="connsiteY18" fmla="*/ 3596202 h 3596202"/>
                <a:gd name="connsiteX19" fmla="*/ 2930332 w 3142776"/>
                <a:gd name="connsiteY19" fmla="*/ 3596202 h 3596202"/>
                <a:gd name="connsiteX20" fmla="*/ 2715485 w 3142776"/>
                <a:gd name="connsiteY20" fmla="*/ 2736812 h 3596202"/>
                <a:gd name="connsiteX21" fmla="*/ 2698795 w 3142776"/>
                <a:gd name="connsiteY21" fmla="*/ 2734264 h 3596202"/>
                <a:gd name="connsiteX22" fmla="*/ 2049350 w 3142776"/>
                <a:gd name="connsiteY22" fmla="*/ 2497317 h 3596202"/>
                <a:gd name="connsiteX23" fmla="*/ 1861883 w 3142776"/>
                <a:gd name="connsiteY23" fmla="*/ 2383428 h 3596202"/>
                <a:gd name="connsiteX24" fmla="*/ 1102469 w 3142776"/>
                <a:gd name="connsiteY24" fmla="*/ 2839077 h 3596202"/>
                <a:gd name="connsiteX25" fmla="*/ 757125 w 3142776"/>
                <a:gd name="connsiteY25" fmla="*/ 2493734 h 3596202"/>
                <a:gd name="connsiteX26" fmla="*/ 1212775 w 3142776"/>
                <a:gd name="connsiteY26" fmla="*/ 1734319 h 3596202"/>
                <a:gd name="connsiteX27" fmla="*/ 1098886 w 3142776"/>
                <a:gd name="connsiteY27" fmla="*/ 1546853 h 3596202"/>
                <a:gd name="connsiteX28" fmla="*/ 861939 w 3142776"/>
                <a:gd name="connsiteY28" fmla="*/ 897409 h 3596202"/>
                <a:gd name="connsiteX29" fmla="*/ 859391 w 3142776"/>
                <a:gd name="connsiteY29" fmla="*/ 880718 h 3596202"/>
                <a:gd name="connsiteX30" fmla="*/ 0 w 3142776"/>
                <a:gd name="connsiteY30" fmla="*/ 665870 h 3596202"/>
                <a:gd name="connsiteX31" fmla="*/ 0 w 3142776"/>
                <a:gd name="connsiteY31" fmla="*/ 453427 h 3596202"/>
                <a:gd name="connsiteX32" fmla="*/ 1497266 w 3142776"/>
                <a:gd name="connsiteY32" fmla="*/ 453427 h 3596202"/>
                <a:gd name="connsiteX33" fmla="*/ 1497266 w 3142776"/>
                <a:gd name="connsiteY33" fmla="*/ 273768 h 3596202"/>
                <a:gd name="connsiteX34" fmla="*/ 1466564 w 3142776"/>
                <a:gd name="connsiteY34" fmla="*/ 253068 h 3596202"/>
                <a:gd name="connsiteX35" fmla="*/ 1423144 w 3142776"/>
                <a:gd name="connsiteY35" fmla="*/ 148244 h 3596202"/>
                <a:gd name="connsiteX36" fmla="*/ 1571388 w 3142776"/>
                <a:gd name="connsiteY36" fmla="*/ 0 h 359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42776" h="3596202">
                  <a:moveTo>
                    <a:pt x="1571388" y="0"/>
                  </a:moveTo>
                  <a:cubicBezTo>
                    <a:pt x="1653261" y="0"/>
                    <a:pt x="1719632" y="66371"/>
                    <a:pt x="1719632" y="148244"/>
                  </a:cubicBezTo>
                  <a:cubicBezTo>
                    <a:pt x="1719632" y="189180"/>
                    <a:pt x="1703040" y="226241"/>
                    <a:pt x="1676213" y="253068"/>
                  </a:cubicBezTo>
                  <a:lnTo>
                    <a:pt x="1645510" y="273768"/>
                  </a:lnTo>
                  <a:lnTo>
                    <a:pt x="1645510" y="453427"/>
                  </a:lnTo>
                  <a:lnTo>
                    <a:pt x="2685358" y="453427"/>
                  </a:lnTo>
                  <a:lnTo>
                    <a:pt x="2692160" y="520907"/>
                  </a:lnTo>
                  <a:cubicBezTo>
                    <a:pt x="2731513" y="713219"/>
                    <a:pt x="2882985" y="864691"/>
                    <a:pt x="3075297" y="904044"/>
                  </a:cubicBezTo>
                  <a:lnTo>
                    <a:pt x="3142776" y="910846"/>
                  </a:lnTo>
                  <a:lnTo>
                    <a:pt x="3142776" y="1916864"/>
                  </a:lnTo>
                  <a:lnTo>
                    <a:pt x="3084287" y="1916864"/>
                  </a:lnTo>
                  <a:lnTo>
                    <a:pt x="3054140" y="1872150"/>
                  </a:lnTo>
                  <a:cubicBezTo>
                    <a:pt x="3015070" y="1833080"/>
                    <a:pt x="2961095" y="1808914"/>
                    <a:pt x="2901476" y="1808914"/>
                  </a:cubicBezTo>
                  <a:cubicBezTo>
                    <a:pt x="2782238" y="1808914"/>
                    <a:pt x="2685576" y="1905576"/>
                    <a:pt x="2685576" y="2024814"/>
                  </a:cubicBezTo>
                  <a:cubicBezTo>
                    <a:pt x="2685576" y="2144052"/>
                    <a:pt x="2782238" y="2240714"/>
                    <a:pt x="2901476" y="2240714"/>
                  </a:cubicBezTo>
                  <a:cubicBezTo>
                    <a:pt x="2961095" y="2240714"/>
                    <a:pt x="3015070" y="2216549"/>
                    <a:pt x="3054140" y="2177478"/>
                  </a:cubicBezTo>
                  <a:lnTo>
                    <a:pt x="3084287" y="2132764"/>
                  </a:lnTo>
                  <a:lnTo>
                    <a:pt x="3142776" y="2132764"/>
                  </a:lnTo>
                  <a:lnTo>
                    <a:pt x="3142776" y="3596202"/>
                  </a:lnTo>
                  <a:lnTo>
                    <a:pt x="2930332" y="3596202"/>
                  </a:lnTo>
                  <a:lnTo>
                    <a:pt x="2715485" y="2736812"/>
                  </a:lnTo>
                  <a:lnTo>
                    <a:pt x="2698795" y="2734264"/>
                  </a:lnTo>
                  <a:cubicBezTo>
                    <a:pt x="2468295" y="2687097"/>
                    <a:pt x="2250034" y="2606335"/>
                    <a:pt x="2049350" y="2497317"/>
                  </a:cubicBezTo>
                  <a:lnTo>
                    <a:pt x="1861883" y="2383428"/>
                  </a:lnTo>
                  <a:lnTo>
                    <a:pt x="1102469" y="2839077"/>
                  </a:lnTo>
                  <a:lnTo>
                    <a:pt x="757125" y="2493734"/>
                  </a:lnTo>
                  <a:lnTo>
                    <a:pt x="1212775" y="1734319"/>
                  </a:lnTo>
                  <a:lnTo>
                    <a:pt x="1098886" y="1546853"/>
                  </a:lnTo>
                  <a:cubicBezTo>
                    <a:pt x="989868" y="1346169"/>
                    <a:pt x="909106" y="1127907"/>
                    <a:pt x="861939" y="897409"/>
                  </a:cubicBezTo>
                  <a:lnTo>
                    <a:pt x="859391" y="880718"/>
                  </a:lnTo>
                  <a:lnTo>
                    <a:pt x="0" y="665870"/>
                  </a:lnTo>
                  <a:lnTo>
                    <a:pt x="0" y="453427"/>
                  </a:lnTo>
                  <a:lnTo>
                    <a:pt x="1497266" y="453427"/>
                  </a:lnTo>
                  <a:lnTo>
                    <a:pt x="1497266" y="273768"/>
                  </a:lnTo>
                  <a:lnTo>
                    <a:pt x="1466564" y="253068"/>
                  </a:lnTo>
                  <a:cubicBezTo>
                    <a:pt x="1439737" y="226241"/>
                    <a:pt x="1423144" y="189180"/>
                    <a:pt x="1423144" y="148244"/>
                  </a:cubicBezTo>
                  <a:cubicBezTo>
                    <a:pt x="1423144" y="66371"/>
                    <a:pt x="1489516" y="0"/>
                    <a:pt x="1571388" y="0"/>
                  </a:cubicBezTo>
                  <a:close/>
                </a:path>
              </a:pathLst>
            </a:custGeom>
            <a:solidFill>
              <a:srgbClr val="F24B4B">
                <a:alpha val="34000"/>
              </a:srgbClr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4152395" y="3511552"/>
              <a:ext cx="3594130" cy="3142775"/>
            </a:xfrm>
            <a:custGeom>
              <a:avLst/>
              <a:gdLst>
                <a:gd name="connsiteX0" fmla="*/ 908774 w 3594130"/>
                <a:gd name="connsiteY0" fmla="*/ 0 h 3142775"/>
                <a:gd name="connsiteX1" fmla="*/ 1914791 w 3594130"/>
                <a:gd name="connsiteY1" fmla="*/ 0 h 3142775"/>
                <a:gd name="connsiteX2" fmla="*/ 1914791 w 3594130"/>
                <a:gd name="connsiteY2" fmla="*/ 58489 h 3142775"/>
                <a:gd name="connsiteX3" fmla="*/ 1870077 w 3594130"/>
                <a:gd name="connsiteY3" fmla="*/ 88636 h 3142775"/>
                <a:gd name="connsiteX4" fmla="*/ 1806841 w 3594130"/>
                <a:gd name="connsiteY4" fmla="*/ 241300 h 3142775"/>
                <a:gd name="connsiteX5" fmla="*/ 2022741 w 3594130"/>
                <a:gd name="connsiteY5" fmla="*/ 457200 h 3142775"/>
                <a:gd name="connsiteX6" fmla="*/ 2238641 w 3594130"/>
                <a:gd name="connsiteY6" fmla="*/ 241300 h 3142775"/>
                <a:gd name="connsiteX7" fmla="*/ 2175405 w 3594130"/>
                <a:gd name="connsiteY7" fmla="*/ 88636 h 3142775"/>
                <a:gd name="connsiteX8" fmla="*/ 2130691 w 3594130"/>
                <a:gd name="connsiteY8" fmla="*/ 58489 h 3142775"/>
                <a:gd name="connsiteX9" fmla="*/ 2130691 w 3594130"/>
                <a:gd name="connsiteY9" fmla="*/ 0 h 3142775"/>
                <a:gd name="connsiteX10" fmla="*/ 3594130 w 3594130"/>
                <a:gd name="connsiteY10" fmla="*/ 0 h 3142775"/>
                <a:gd name="connsiteX11" fmla="*/ 3594130 w 3594130"/>
                <a:gd name="connsiteY11" fmla="*/ 212443 h 3142775"/>
                <a:gd name="connsiteX12" fmla="*/ 2734739 w 3594130"/>
                <a:gd name="connsiteY12" fmla="*/ 427291 h 3142775"/>
                <a:gd name="connsiteX13" fmla="*/ 2732192 w 3594130"/>
                <a:gd name="connsiteY13" fmla="*/ 443982 h 3142775"/>
                <a:gd name="connsiteX14" fmla="*/ 2495245 w 3594130"/>
                <a:gd name="connsiteY14" fmla="*/ 1093426 h 3142775"/>
                <a:gd name="connsiteX15" fmla="*/ 2381356 w 3594130"/>
                <a:gd name="connsiteY15" fmla="*/ 1280893 h 3142775"/>
                <a:gd name="connsiteX16" fmla="*/ 2837004 w 3594130"/>
                <a:gd name="connsiteY16" fmla="*/ 2040307 h 3142775"/>
                <a:gd name="connsiteX17" fmla="*/ 2491661 w 3594130"/>
                <a:gd name="connsiteY17" fmla="*/ 2385650 h 3142775"/>
                <a:gd name="connsiteX18" fmla="*/ 1732248 w 3594130"/>
                <a:gd name="connsiteY18" fmla="*/ 1930001 h 3142775"/>
                <a:gd name="connsiteX19" fmla="*/ 1544781 w 3594130"/>
                <a:gd name="connsiteY19" fmla="*/ 2043890 h 3142775"/>
                <a:gd name="connsiteX20" fmla="*/ 895336 w 3594130"/>
                <a:gd name="connsiteY20" fmla="*/ 2280837 h 3142775"/>
                <a:gd name="connsiteX21" fmla="*/ 878645 w 3594130"/>
                <a:gd name="connsiteY21" fmla="*/ 2283385 h 3142775"/>
                <a:gd name="connsiteX22" fmla="*/ 663798 w 3594130"/>
                <a:gd name="connsiteY22" fmla="*/ 3142775 h 3142775"/>
                <a:gd name="connsiteX23" fmla="*/ 451353 w 3594130"/>
                <a:gd name="connsiteY23" fmla="*/ 3142775 h 3142775"/>
                <a:gd name="connsiteX24" fmla="*/ 451353 w 3594130"/>
                <a:gd name="connsiteY24" fmla="*/ 1645509 h 3142775"/>
                <a:gd name="connsiteX25" fmla="*/ 273768 w 3594130"/>
                <a:gd name="connsiteY25" fmla="*/ 1645509 h 3142775"/>
                <a:gd name="connsiteX26" fmla="*/ 253068 w 3594130"/>
                <a:gd name="connsiteY26" fmla="*/ 1676212 h 3142775"/>
                <a:gd name="connsiteX27" fmla="*/ 148244 w 3594130"/>
                <a:gd name="connsiteY27" fmla="*/ 1719631 h 3142775"/>
                <a:gd name="connsiteX28" fmla="*/ 0 w 3594130"/>
                <a:gd name="connsiteY28" fmla="*/ 1571387 h 3142775"/>
                <a:gd name="connsiteX29" fmla="*/ 148244 w 3594130"/>
                <a:gd name="connsiteY29" fmla="*/ 1423143 h 3142775"/>
                <a:gd name="connsiteX30" fmla="*/ 253068 w 3594130"/>
                <a:gd name="connsiteY30" fmla="*/ 1466563 h 3142775"/>
                <a:gd name="connsiteX31" fmla="*/ 273768 w 3594130"/>
                <a:gd name="connsiteY31" fmla="*/ 1497265 h 3142775"/>
                <a:gd name="connsiteX32" fmla="*/ 451353 w 3594130"/>
                <a:gd name="connsiteY32" fmla="*/ 1497265 h 3142775"/>
                <a:gd name="connsiteX33" fmla="*/ 451353 w 3594130"/>
                <a:gd name="connsiteY33" fmla="*/ 457420 h 3142775"/>
                <a:gd name="connsiteX34" fmla="*/ 518834 w 3594130"/>
                <a:gd name="connsiteY34" fmla="*/ 450617 h 3142775"/>
                <a:gd name="connsiteX35" fmla="*/ 901971 w 3594130"/>
                <a:gd name="connsiteY35" fmla="*/ 67480 h 314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94130" h="3142775">
                  <a:moveTo>
                    <a:pt x="908774" y="0"/>
                  </a:moveTo>
                  <a:lnTo>
                    <a:pt x="1914791" y="0"/>
                  </a:lnTo>
                  <a:lnTo>
                    <a:pt x="1914791" y="58489"/>
                  </a:lnTo>
                  <a:lnTo>
                    <a:pt x="1870077" y="88636"/>
                  </a:lnTo>
                  <a:cubicBezTo>
                    <a:pt x="1831006" y="127706"/>
                    <a:pt x="1806841" y="181681"/>
                    <a:pt x="1806841" y="241300"/>
                  </a:cubicBezTo>
                  <a:cubicBezTo>
                    <a:pt x="1806841" y="360538"/>
                    <a:pt x="1903503" y="457200"/>
                    <a:pt x="2022741" y="457200"/>
                  </a:cubicBezTo>
                  <a:cubicBezTo>
                    <a:pt x="2141979" y="457200"/>
                    <a:pt x="2238641" y="360538"/>
                    <a:pt x="2238641" y="241300"/>
                  </a:cubicBezTo>
                  <a:cubicBezTo>
                    <a:pt x="2238641" y="181681"/>
                    <a:pt x="2214475" y="127706"/>
                    <a:pt x="2175405" y="88636"/>
                  </a:cubicBezTo>
                  <a:lnTo>
                    <a:pt x="2130691" y="58489"/>
                  </a:lnTo>
                  <a:lnTo>
                    <a:pt x="2130691" y="0"/>
                  </a:lnTo>
                  <a:lnTo>
                    <a:pt x="3594130" y="0"/>
                  </a:lnTo>
                  <a:lnTo>
                    <a:pt x="3594130" y="212443"/>
                  </a:lnTo>
                  <a:lnTo>
                    <a:pt x="2734739" y="427291"/>
                  </a:lnTo>
                  <a:lnTo>
                    <a:pt x="2732192" y="443982"/>
                  </a:lnTo>
                  <a:cubicBezTo>
                    <a:pt x="2685025" y="674480"/>
                    <a:pt x="2604263" y="892742"/>
                    <a:pt x="2495245" y="1093426"/>
                  </a:cubicBezTo>
                  <a:lnTo>
                    <a:pt x="2381356" y="1280893"/>
                  </a:lnTo>
                  <a:lnTo>
                    <a:pt x="2837004" y="2040307"/>
                  </a:lnTo>
                  <a:lnTo>
                    <a:pt x="2491661" y="2385650"/>
                  </a:lnTo>
                  <a:lnTo>
                    <a:pt x="1732248" y="1930001"/>
                  </a:lnTo>
                  <a:lnTo>
                    <a:pt x="1544781" y="2043890"/>
                  </a:lnTo>
                  <a:cubicBezTo>
                    <a:pt x="1344096" y="2152908"/>
                    <a:pt x="1125835" y="2233670"/>
                    <a:pt x="895336" y="2280837"/>
                  </a:cubicBezTo>
                  <a:lnTo>
                    <a:pt x="878645" y="2283385"/>
                  </a:lnTo>
                  <a:lnTo>
                    <a:pt x="663798" y="3142775"/>
                  </a:lnTo>
                  <a:lnTo>
                    <a:pt x="451353" y="3142775"/>
                  </a:lnTo>
                  <a:lnTo>
                    <a:pt x="451353" y="1645509"/>
                  </a:lnTo>
                  <a:lnTo>
                    <a:pt x="273768" y="1645509"/>
                  </a:lnTo>
                  <a:lnTo>
                    <a:pt x="253068" y="1676212"/>
                  </a:lnTo>
                  <a:cubicBezTo>
                    <a:pt x="226241" y="1703039"/>
                    <a:pt x="189179" y="1719631"/>
                    <a:pt x="148244" y="1719631"/>
                  </a:cubicBezTo>
                  <a:cubicBezTo>
                    <a:pt x="66371" y="1719631"/>
                    <a:pt x="0" y="1653260"/>
                    <a:pt x="0" y="1571387"/>
                  </a:cubicBezTo>
                  <a:cubicBezTo>
                    <a:pt x="0" y="1489515"/>
                    <a:pt x="66371" y="1423143"/>
                    <a:pt x="148244" y="1423143"/>
                  </a:cubicBezTo>
                  <a:cubicBezTo>
                    <a:pt x="189179" y="1423143"/>
                    <a:pt x="226241" y="1439736"/>
                    <a:pt x="253068" y="1466563"/>
                  </a:cubicBezTo>
                  <a:lnTo>
                    <a:pt x="273768" y="1497265"/>
                  </a:lnTo>
                  <a:lnTo>
                    <a:pt x="451353" y="1497265"/>
                  </a:lnTo>
                  <a:lnTo>
                    <a:pt x="451353" y="457420"/>
                  </a:lnTo>
                  <a:lnTo>
                    <a:pt x="518834" y="450617"/>
                  </a:lnTo>
                  <a:cubicBezTo>
                    <a:pt x="711146" y="411264"/>
                    <a:pt x="862618" y="259792"/>
                    <a:pt x="901971" y="67480"/>
                  </a:cubicBezTo>
                  <a:close/>
                </a:path>
              </a:pathLst>
            </a:custGeom>
            <a:solidFill>
              <a:srgbClr val="261F20">
                <a:alpha val="34000"/>
              </a:srgbClr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4589395" y="1967013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664962" y="1967013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589395" y="2874616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64962" y="2874616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183293" y="205304"/>
            <a:ext cx="44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공모전 운영과 참가 대상에 대한 기대효과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9731" y="1650850"/>
            <a:ext cx="201622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전국 청년층에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통일 의식을 함양할 수 있는 기회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4268" y="1605888"/>
            <a:ext cx="14401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1090</a:t>
            </a:r>
            <a:r>
              <a: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평화통일 운동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구성원에 대한 홍보 가능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9558" y="3272928"/>
            <a:ext cx="131657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공모 및 제작 과정에서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북한에 대한 관심 증가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6062" y="3215372"/>
            <a:ext cx="1316571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공모 및 제작 과정에서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통일에 대한 시대 과제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홍보 가능</a:t>
            </a:r>
            <a:endParaRPr lang="en-US" altLang="ko-KR" sz="120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419793" y="1006624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올바른 통일 인식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065744" y="1006237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효과적인 홍보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32240" y="113948"/>
            <a:ext cx="230672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3200" b="1" spc="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C</a:t>
            </a:r>
            <a:r>
              <a:rPr lang="en-US" altLang="ko-KR" sz="2400" b="1" spc="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ONTENTS</a:t>
            </a:r>
            <a:endParaRPr lang="ko-KR" altLang="en-US" sz="2400" b="1" spc="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059582"/>
            <a:ext cx="3744413" cy="28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57426" y="1131590"/>
            <a:ext cx="6591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01</a:t>
            </a:r>
            <a:endParaRPr lang="ko-KR" altLang="en-US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363626" y="1293570"/>
            <a:ext cx="404662" cy="404662"/>
            <a:chOff x="3953250" y="1808820"/>
            <a:chExt cx="404662" cy="404662"/>
          </a:xfrm>
        </p:grpSpPr>
        <p:sp>
          <p:nvSpPr>
            <p:cNvPr id="13" name="직각 삼각형 12"/>
            <p:cNvSpPr/>
            <p:nvPr/>
          </p:nvSpPr>
          <p:spPr>
            <a:xfrm rot="16200000">
              <a:off x="3953250" y="1857612"/>
              <a:ext cx="355870" cy="355870"/>
            </a:xfrm>
            <a:prstGeom prst="rtTriangl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13"/>
            <p:cNvCxnSpPr/>
            <p:nvPr/>
          </p:nvCxnSpPr>
          <p:spPr>
            <a:xfrm flipV="1">
              <a:off x="3997872" y="1808820"/>
              <a:ext cx="360040" cy="360040"/>
            </a:xfrm>
            <a:prstGeom prst="line">
              <a:avLst/>
            </a:prstGeom>
            <a:ln w="6350">
              <a:gradFill>
                <a:gsLst>
                  <a:gs pos="50000">
                    <a:srgbClr val="474747"/>
                  </a:gs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57426" y="1870608"/>
            <a:ext cx="6591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defRPr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 Light" pitchFamily="50" charset="-127"/>
                <a:ea typeface="나눔고딕 Light" pitchFamily="50" charset="-127"/>
              </a:defRPr>
            </a:lvl1pPr>
          </a:lstStyle>
          <a:p>
            <a:pPr lvl="0"/>
            <a:r>
              <a:rPr lang="en-US" altLang="ko-KR" b="1" dirty="0" smtClean="0">
                <a:solidFill>
                  <a:srgbClr val="3BB535"/>
                </a:solidFill>
                <a:latin typeface="+mj-ea"/>
                <a:ea typeface="+mj-ea"/>
              </a:rPr>
              <a:t>02</a:t>
            </a:r>
            <a:endParaRPr lang="ko-KR" altLang="en-US" b="1" dirty="0">
              <a:solidFill>
                <a:srgbClr val="3BB535"/>
              </a:solidFill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363626" y="2048698"/>
            <a:ext cx="404662" cy="404662"/>
            <a:chOff x="3953250" y="1808820"/>
            <a:chExt cx="404662" cy="404662"/>
          </a:xfrm>
        </p:grpSpPr>
        <p:sp>
          <p:nvSpPr>
            <p:cNvPr id="17" name="직각 삼각형 16"/>
            <p:cNvSpPr/>
            <p:nvPr/>
          </p:nvSpPr>
          <p:spPr>
            <a:xfrm rot="16200000">
              <a:off x="3953250" y="1857612"/>
              <a:ext cx="355870" cy="355870"/>
            </a:xfrm>
            <a:prstGeom prst="rtTriangl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3997872" y="1808820"/>
              <a:ext cx="360040" cy="360040"/>
            </a:xfrm>
            <a:prstGeom prst="line">
              <a:avLst/>
            </a:prstGeom>
            <a:ln w="6350">
              <a:gradFill>
                <a:gsLst>
                  <a:gs pos="50000">
                    <a:srgbClr val="474747"/>
                  </a:gs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057426" y="2671183"/>
            <a:ext cx="6591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defRPr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 Light" pitchFamily="50" charset="-127"/>
                <a:ea typeface="나눔고딕 Light" pitchFamily="50" charset="-127"/>
              </a:defRPr>
            </a:lvl1pPr>
          </a:lstStyle>
          <a:p>
            <a:pPr lvl="0"/>
            <a:r>
              <a:rPr lang="en-US" altLang="ko-KR" b="1" dirty="0" smtClean="0">
                <a:solidFill>
                  <a:srgbClr val="3BB535"/>
                </a:solidFill>
                <a:latin typeface="+mj-ea"/>
                <a:ea typeface="+mj-ea"/>
              </a:rPr>
              <a:t>03</a:t>
            </a:r>
            <a:endParaRPr lang="ko-KR" altLang="en-US" b="1" dirty="0">
              <a:solidFill>
                <a:srgbClr val="3BB535"/>
              </a:solidFill>
              <a:latin typeface="+mj-ea"/>
              <a:ea typeface="+mj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363626" y="2818495"/>
            <a:ext cx="404662" cy="404662"/>
            <a:chOff x="3953250" y="1808820"/>
            <a:chExt cx="404662" cy="404662"/>
          </a:xfrm>
        </p:grpSpPr>
        <p:sp>
          <p:nvSpPr>
            <p:cNvPr id="21" name="직각 삼각형 20"/>
            <p:cNvSpPr/>
            <p:nvPr/>
          </p:nvSpPr>
          <p:spPr>
            <a:xfrm rot="16200000">
              <a:off x="3953250" y="1857612"/>
              <a:ext cx="355870" cy="355870"/>
            </a:xfrm>
            <a:prstGeom prst="rtTriangl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3997872" y="1808820"/>
              <a:ext cx="360040" cy="360040"/>
            </a:xfrm>
            <a:prstGeom prst="line">
              <a:avLst/>
            </a:prstGeom>
            <a:ln w="6350">
              <a:gradFill>
                <a:gsLst>
                  <a:gs pos="50000">
                    <a:srgbClr val="474747"/>
                  </a:gs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057426" y="3440980"/>
            <a:ext cx="65915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defRPr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 Light" pitchFamily="50" charset="-127"/>
                <a:ea typeface="나눔고딕 Light" pitchFamily="50" charset="-127"/>
              </a:defRPr>
            </a:lvl1pPr>
          </a:lstStyle>
          <a:p>
            <a:pPr lvl="0"/>
            <a:r>
              <a:rPr lang="en-US" altLang="ko-KR" b="1" dirty="0" smtClean="0">
                <a:solidFill>
                  <a:srgbClr val="3BB535"/>
                </a:solidFill>
                <a:latin typeface="+mj-ea"/>
                <a:ea typeface="+mj-ea"/>
              </a:rPr>
              <a:t>04</a:t>
            </a:r>
            <a:endParaRPr lang="ko-KR" altLang="en-US" b="1" dirty="0">
              <a:solidFill>
                <a:srgbClr val="3BB535"/>
              </a:solidFill>
              <a:latin typeface="+mj-ea"/>
              <a:ea typeface="+mj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363626" y="3588292"/>
            <a:ext cx="404662" cy="404662"/>
            <a:chOff x="3953250" y="1808820"/>
            <a:chExt cx="404662" cy="404662"/>
          </a:xfrm>
        </p:grpSpPr>
        <p:sp>
          <p:nvSpPr>
            <p:cNvPr id="25" name="직각 삼각형 24"/>
            <p:cNvSpPr/>
            <p:nvPr/>
          </p:nvSpPr>
          <p:spPr>
            <a:xfrm rot="16200000">
              <a:off x="3953250" y="1857612"/>
              <a:ext cx="355870" cy="355870"/>
            </a:xfrm>
            <a:prstGeom prst="rtTriangl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 flipV="1">
              <a:off x="3997872" y="1808820"/>
              <a:ext cx="360040" cy="360040"/>
            </a:xfrm>
            <a:prstGeom prst="line">
              <a:avLst/>
            </a:prstGeom>
            <a:ln w="6350">
              <a:gradFill>
                <a:gsLst>
                  <a:gs pos="50000">
                    <a:srgbClr val="474747"/>
                  </a:gs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텍스트 개체 틀 38"/>
          <p:cNvSpPr txBox="1">
            <a:spLocks/>
          </p:cNvSpPr>
          <p:nvPr/>
        </p:nvSpPr>
        <p:spPr>
          <a:xfrm>
            <a:off x="5719496" y="1354359"/>
            <a:ext cx="2753724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ko-KR"/>
            </a:defPPr>
            <a:lvl1pPr marL="0" indent="0" algn="l" defTabSz="914400" rtl="0" eaLnBrk="1" latinLnBrk="1" hangingPunct="1">
              <a:buNone/>
              <a:defRPr lang="ko-KR" altLang="en-US" sz="14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개요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텍스트 개체 틀 38"/>
          <p:cNvSpPr txBox="1">
            <a:spLocks/>
          </p:cNvSpPr>
          <p:nvPr/>
        </p:nvSpPr>
        <p:spPr>
          <a:xfrm>
            <a:off x="5719496" y="2120489"/>
            <a:ext cx="2753724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ko-KR"/>
            </a:defPPr>
            <a:lvl1pPr marL="0" indent="0" algn="ctr" defTabSz="914400" rtl="0" eaLnBrk="1" latinLnBrk="1" hangingPunct="1">
              <a:buNone/>
              <a:defRPr lang="ko-KR" altLang="en-US" sz="14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구성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텍스트 개체 틀 38"/>
          <p:cNvSpPr txBox="1">
            <a:spLocks/>
          </p:cNvSpPr>
          <p:nvPr/>
        </p:nvSpPr>
        <p:spPr>
          <a:xfrm>
            <a:off x="5719496" y="2886619"/>
            <a:ext cx="2753724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ko-KR"/>
            </a:defPPr>
            <a:lvl1pPr marL="0" indent="0" algn="r" defTabSz="914400" rtl="0" eaLnBrk="1" latinLnBrk="1" hangingPunct="1">
              <a:buNone/>
              <a:defRPr lang="ko-KR" altLang="en-US" sz="14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일정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텍스트 개체 틀 38"/>
          <p:cNvSpPr txBox="1">
            <a:spLocks/>
          </p:cNvSpPr>
          <p:nvPr/>
        </p:nvSpPr>
        <p:spPr>
          <a:xfrm>
            <a:off x="5719496" y="3652749"/>
            <a:ext cx="27537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4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기대효과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4468093" y="406568"/>
            <a:ext cx="0" cy="4120572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88654" y="1851670"/>
            <a:ext cx="7630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03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499" y="2499742"/>
            <a:ext cx="18210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일정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13" y="627534"/>
            <a:ext cx="21890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일정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571661" y="498723"/>
            <a:ext cx="6905398" cy="3009131"/>
            <a:chOff x="2051720" y="536733"/>
            <a:chExt cx="6905398" cy="3009131"/>
          </a:xfrm>
        </p:grpSpPr>
        <p:grpSp>
          <p:nvGrpSpPr>
            <p:cNvPr id="12" name="그룹 11"/>
            <p:cNvGrpSpPr/>
            <p:nvPr/>
          </p:nvGrpSpPr>
          <p:grpSpPr>
            <a:xfrm>
              <a:off x="2073530" y="536733"/>
              <a:ext cx="6883588" cy="3009131"/>
              <a:chOff x="3270658" y="1068477"/>
              <a:chExt cx="8561427" cy="3742592"/>
            </a:xfrm>
          </p:grpSpPr>
          <p:grpSp>
            <p:nvGrpSpPr>
              <p:cNvPr id="13" name="그룹 17"/>
              <p:cNvGrpSpPr/>
              <p:nvPr/>
            </p:nvGrpSpPr>
            <p:grpSpPr>
              <a:xfrm>
                <a:off x="3270659" y="1687662"/>
                <a:ext cx="8561426" cy="3007159"/>
                <a:chOff x="3163335" y="2428875"/>
                <a:chExt cx="5612365" cy="3562022"/>
              </a:xfrm>
              <a:noFill/>
            </p:grpSpPr>
            <p:sp>
              <p:nvSpPr>
                <p:cNvPr id="50" name="Rectangle 3"/>
                <p:cNvSpPr>
                  <a:spLocks noChangeArrowheads="1"/>
                </p:cNvSpPr>
                <p:nvPr/>
              </p:nvSpPr>
              <p:spPr bwMode="auto">
                <a:xfrm>
                  <a:off x="3166037" y="2428911"/>
                  <a:ext cx="5609663" cy="356198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schemeClr val="bg1">
                        <a:lumMod val="9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1" name="Line 18"/>
                <p:cNvSpPr>
                  <a:spLocks noChangeShapeType="1"/>
                </p:cNvSpPr>
                <p:nvPr/>
              </p:nvSpPr>
              <p:spPr bwMode="auto">
                <a:xfrm>
                  <a:off x="4082845" y="2428875"/>
                  <a:ext cx="0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>
                  <a:off x="5019415" y="2428875"/>
                  <a:ext cx="0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955984" y="2433883"/>
                  <a:ext cx="1896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4" name="Line 24"/>
                <p:cNvSpPr>
                  <a:spLocks noChangeShapeType="1"/>
                </p:cNvSpPr>
                <p:nvPr/>
              </p:nvSpPr>
              <p:spPr bwMode="auto">
                <a:xfrm>
                  <a:off x="6892554" y="2428875"/>
                  <a:ext cx="0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5" name="Line 26"/>
                <p:cNvSpPr>
                  <a:spLocks noChangeShapeType="1"/>
                </p:cNvSpPr>
                <p:nvPr/>
              </p:nvSpPr>
              <p:spPr bwMode="auto">
                <a:xfrm>
                  <a:off x="7829123" y="2428875"/>
                  <a:ext cx="0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cxnSp>
              <p:nvCxnSpPr>
                <p:cNvPr id="56" name="직선 연결선 55"/>
                <p:cNvCxnSpPr/>
                <p:nvPr/>
              </p:nvCxnSpPr>
              <p:spPr>
                <a:xfrm>
                  <a:off x="3166037" y="2966152"/>
                  <a:ext cx="916808" cy="0"/>
                </a:xfrm>
                <a:prstGeom prst="line">
                  <a:avLst/>
                </a:prstGeom>
                <a:grpFill/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/>
                <p:cNvCxnSpPr/>
                <p:nvPr/>
              </p:nvCxnSpPr>
              <p:spPr>
                <a:xfrm>
                  <a:off x="4082845" y="3452864"/>
                  <a:ext cx="935298" cy="0"/>
                </a:xfrm>
                <a:prstGeom prst="line">
                  <a:avLst/>
                </a:prstGeom>
                <a:grpFill/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Line 17"/>
                <p:cNvSpPr>
                  <a:spLocks noChangeShapeType="1"/>
                </p:cNvSpPr>
                <p:nvPr/>
              </p:nvSpPr>
              <p:spPr bwMode="auto">
                <a:xfrm>
                  <a:off x="3163335" y="2428875"/>
                  <a:ext cx="0" cy="3556159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ko-KR" altLang="en-US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grpSp>
            <p:nvGrpSpPr>
              <p:cNvPr id="14" name="그룹 13"/>
              <p:cNvGrpSpPr/>
              <p:nvPr/>
            </p:nvGrpSpPr>
            <p:grpSpPr>
              <a:xfrm>
                <a:off x="3456833" y="1068477"/>
                <a:ext cx="6702864" cy="547246"/>
                <a:chOff x="3456833" y="476043"/>
                <a:chExt cx="6702864" cy="547246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3456833" y="476043"/>
                  <a:ext cx="977896" cy="53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2014</a:t>
                  </a:r>
                </a:p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3/4</a:t>
                  </a:r>
                  <a:r>
                    <a:rPr lang="ko-KR" altLang="en-US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분기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909144" y="477803"/>
                  <a:ext cx="977896" cy="53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2014</a:t>
                  </a:r>
                </a:p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4/4</a:t>
                  </a:r>
                  <a:r>
                    <a:rPr lang="ko-KR" altLang="en-US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분기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6327210" y="476043"/>
                  <a:ext cx="977896" cy="53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2015</a:t>
                  </a:r>
                </a:p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1/4</a:t>
                  </a:r>
                  <a:r>
                    <a:rPr lang="ko-KR" altLang="en-US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분기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7754393" y="480407"/>
                  <a:ext cx="977896" cy="53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2015</a:t>
                  </a:r>
                </a:p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2/4</a:t>
                  </a:r>
                  <a:r>
                    <a:rPr lang="ko-KR" altLang="en-US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분기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9181801" y="487375"/>
                  <a:ext cx="977896" cy="535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2015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en-US" altLang="ko-KR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3/4</a:t>
                  </a:r>
                  <a:r>
                    <a:rPr lang="ko-KR" altLang="en-US" sz="1100" b="1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rgbClr val="545758"/>
                      </a:solidFill>
                      <a:latin typeface="Century Gothic" panose="020B0502020202020204" pitchFamily="34" charset="0"/>
                    </a:rPr>
                    <a:t>분기</a:t>
                  </a:r>
                  <a:endParaRPr lang="en-US" altLang="ko-KR" sz="11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545758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5" name="직사각형 14"/>
              <p:cNvSpPr/>
              <p:nvPr/>
            </p:nvSpPr>
            <p:spPr>
              <a:xfrm>
                <a:off x="3270658" y="2232337"/>
                <a:ext cx="1402675" cy="63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통일페이지  개설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통일 강좌 </a:t>
                </a:r>
                <a:r>
                  <a:rPr lang="ko-KR" altLang="en-US" sz="900" b="1" spc="-150" dirty="0" err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콘</a:t>
                </a:r>
                <a:r>
                  <a:rPr lang="ko-KR" altLang="en-US" sz="900" b="1" spc="-150" dirty="0" err="1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텐츠</a:t>
                </a: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기획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4610638" y="2629135"/>
                <a:ext cx="1536552" cy="218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err="1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앰블럼</a:t>
                </a:r>
                <a:r>
                  <a:rPr lang="en-US" altLang="ko-KR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/</a:t>
                </a: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캐릭터 공모전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PT</a:t>
                </a: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경진대회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err="1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낯선카메라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‘</a:t>
                </a: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통일이 된다면</a:t>
                </a:r>
                <a:r>
                  <a:rPr lang="en-US" altLang="ko-KR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(I wish)’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ko-KR" sz="900" b="1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소통콘서트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문화예술시상식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6121431" y="3003358"/>
                <a:ext cx="1408327" cy="0"/>
              </a:xfrm>
              <a:prstGeom prst="line">
                <a:avLst/>
              </a:prstGeom>
              <a:noFill/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/>
              <p:cNvSpPr/>
              <p:nvPr/>
            </p:nvSpPr>
            <p:spPr>
              <a:xfrm>
                <a:off x="6147189" y="3094449"/>
                <a:ext cx="1406117" cy="37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900" b="1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한민족 문화 교류 캠프</a:t>
                </a:r>
                <a:endParaRPr lang="en-US" altLang="ko-KR" sz="900" b="1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3" name="직선 연결선 22"/>
              <p:cNvCxnSpPr/>
              <p:nvPr/>
            </p:nvCxnSpPr>
            <p:spPr>
              <a:xfrm>
                <a:off x="7529758" y="3485837"/>
                <a:ext cx="1408327" cy="0"/>
              </a:xfrm>
              <a:prstGeom prst="line">
                <a:avLst/>
              </a:prstGeom>
              <a:noFill/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직사각형 23"/>
              <p:cNvSpPr/>
              <p:nvPr/>
            </p:nvSpPr>
            <p:spPr>
              <a:xfrm>
                <a:off x="7529756" y="3562830"/>
                <a:ext cx="1459742" cy="89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UN 2300 </a:t>
                </a: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홍보</a:t>
                </a: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,</a:t>
                </a: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접수</a:t>
                </a:r>
                <a:endParaRPr lang="en-US" altLang="ko-KR" sz="9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ko-KR" sz="9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만남열</a:t>
                </a:r>
                <a:r>
                  <a:rPr lang="ko-KR" altLang="en-US" sz="9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차</a:t>
                </a:r>
                <a:endParaRPr lang="en-US" altLang="ko-KR" sz="9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>
                <a:off x="8989500" y="3998805"/>
                <a:ext cx="1408327" cy="0"/>
              </a:xfrm>
              <a:prstGeom prst="line">
                <a:avLst/>
              </a:prstGeom>
              <a:noFill/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직사각형 26"/>
              <p:cNvSpPr/>
              <p:nvPr/>
            </p:nvSpPr>
            <p:spPr>
              <a:xfrm>
                <a:off x="8899449" y="4089897"/>
                <a:ext cx="1558196" cy="63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UN 2300 </a:t>
                </a: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실행</a:t>
                </a:r>
                <a:endParaRPr lang="en-US" altLang="ko-KR" sz="9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</a:t>
                </a: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부산 </a:t>
                </a: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UN</a:t>
                </a:r>
                <a:r>
                  <a:rPr lang="ko-KR" altLang="en-US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묘지</a:t>
                </a:r>
                <a:r>
                  <a:rPr lang="en-US" altLang="ko-KR" sz="9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)</a:t>
                </a:r>
                <a:endParaRPr lang="en-US" altLang="ko-KR" sz="9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1" name="Freeform 7"/>
            <p:cNvSpPr>
              <a:spLocks/>
            </p:cNvSpPr>
            <p:nvPr/>
          </p:nvSpPr>
          <p:spPr bwMode="gray">
            <a:xfrm>
              <a:off x="3212652" y="1791539"/>
              <a:ext cx="1132135" cy="708203"/>
            </a:xfrm>
            <a:prstGeom prst="roundRect">
              <a:avLst/>
            </a:prstGeom>
            <a:solidFill>
              <a:schemeClr val="bg1">
                <a:lumMod val="65000"/>
                <a:alpha val="3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936000" bIns="7200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GB" sz="1400" spc="-100" noProof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3" name="직선 화살표 연결선 2"/>
            <p:cNvCxnSpPr/>
            <p:nvPr/>
          </p:nvCxnSpPr>
          <p:spPr>
            <a:xfrm flipH="1">
              <a:off x="3009470" y="2287736"/>
              <a:ext cx="201346" cy="21200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직사각형 63"/>
            <p:cNvSpPr/>
            <p:nvPr/>
          </p:nvSpPr>
          <p:spPr>
            <a:xfrm>
              <a:off x="2051720" y="2462555"/>
              <a:ext cx="112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8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기획 및 구성 후 진행</a:t>
              </a:r>
              <a:endParaRPr lang="en-US" altLang="ko-KR" sz="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직사각형 66"/>
          <p:cNvSpPr/>
          <p:nvPr/>
        </p:nvSpPr>
        <p:spPr>
          <a:xfrm>
            <a:off x="2123729" y="379762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온라인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통일페이지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통일강좌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한국사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북한요리</a:t>
            </a:r>
            <a:r>
              <a: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등 </a:t>
            </a:r>
            <a:r>
              <a:rPr lang="ko-KR" altLang="en-US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북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한을 향한 재능기부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), ‘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통일이 된다면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’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캠페인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오프라인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낯선카메라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ko-KR" altLang="en-US" sz="12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엠</a:t>
            </a:r>
            <a:r>
              <a:rPr lang="ko-KR" altLang="en-US" sz="1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블럼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캐릭터 공모전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PT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경진대회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통일문화행사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만남열차</a:t>
            </a:r>
            <a:endParaRPr lang="en-US" altLang="ko-KR" sz="1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97832" y="1495040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일정과 온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오프라인 구분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88654" y="1851670"/>
            <a:ext cx="7630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04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4925" y="2499742"/>
            <a:ext cx="1154163" cy="4826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기대효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과</a:t>
            </a:r>
          </a:p>
        </p:txBody>
      </p: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13" y="627534"/>
            <a:ext cx="21890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403201" y="1079409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기대효과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30997" y="326212"/>
            <a:ext cx="6889261" cy="4261762"/>
            <a:chOff x="1818811" y="172517"/>
            <a:chExt cx="7250205" cy="4485048"/>
          </a:xfrm>
        </p:grpSpPr>
        <p:grpSp>
          <p:nvGrpSpPr>
            <p:cNvPr id="9" name="그룹 8"/>
            <p:cNvGrpSpPr/>
            <p:nvPr/>
          </p:nvGrpSpPr>
          <p:grpSpPr>
            <a:xfrm>
              <a:off x="3486626" y="955764"/>
              <a:ext cx="4189660" cy="3024554"/>
              <a:chOff x="4028034" y="1916723"/>
              <a:chExt cx="4189660" cy="3024554"/>
            </a:xfrm>
          </p:grpSpPr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 rot="7560000">
                <a:off x="5369354" y="3329070"/>
                <a:ext cx="1377395" cy="1847019"/>
              </a:xfrm>
              <a:custGeom>
                <a:avLst/>
                <a:gdLst>
                  <a:gd name="T0" fmla="*/ 3070 w 3237"/>
                  <a:gd name="T1" fmla="*/ 4263 h 4342"/>
                  <a:gd name="T2" fmla="*/ 3118 w 3237"/>
                  <a:gd name="T3" fmla="*/ 4106 h 4342"/>
                  <a:gd name="T4" fmla="*/ 3159 w 3237"/>
                  <a:gd name="T5" fmla="*/ 3946 h 4342"/>
                  <a:gd name="T6" fmla="*/ 3189 w 3237"/>
                  <a:gd name="T7" fmla="*/ 3787 h 4342"/>
                  <a:gd name="T8" fmla="*/ 3214 w 3237"/>
                  <a:gd name="T9" fmla="*/ 3628 h 4342"/>
                  <a:gd name="T10" fmla="*/ 3230 w 3237"/>
                  <a:gd name="T11" fmla="*/ 3468 h 4342"/>
                  <a:gd name="T12" fmla="*/ 3237 w 3237"/>
                  <a:gd name="T13" fmla="*/ 3309 h 4342"/>
                  <a:gd name="T14" fmla="*/ 3237 w 3237"/>
                  <a:gd name="T15" fmla="*/ 3150 h 4342"/>
                  <a:gd name="T16" fmla="*/ 3230 w 3237"/>
                  <a:gd name="T17" fmla="*/ 2992 h 4342"/>
                  <a:gd name="T18" fmla="*/ 3203 w 3237"/>
                  <a:gd name="T19" fmla="*/ 2760 h 4342"/>
                  <a:gd name="T20" fmla="*/ 3141 w 3237"/>
                  <a:gd name="T21" fmla="*/ 2453 h 4342"/>
                  <a:gd name="T22" fmla="*/ 3051 w 3237"/>
                  <a:gd name="T23" fmla="*/ 2155 h 4342"/>
                  <a:gd name="T24" fmla="*/ 2934 w 3237"/>
                  <a:gd name="T25" fmla="*/ 1867 h 4342"/>
                  <a:gd name="T26" fmla="*/ 2790 w 3237"/>
                  <a:gd name="T27" fmla="*/ 1593 h 4342"/>
                  <a:gd name="T28" fmla="*/ 2619 w 3237"/>
                  <a:gd name="T29" fmla="*/ 1332 h 4342"/>
                  <a:gd name="T30" fmla="*/ 2423 w 3237"/>
                  <a:gd name="T31" fmla="*/ 1090 h 4342"/>
                  <a:gd name="T32" fmla="*/ 2204 w 3237"/>
                  <a:gd name="T33" fmla="*/ 863 h 4342"/>
                  <a:gd name="T34" fmla="*/ 1962 w 3237"/>
                  <a:gd name="T35" fmla="*/ 660 h 4342"/>
                  <a:gd name="T36" fmla="*/ 1697 w 3237"/>
                  <a:gd name="T37" fmla="*/ 479 h 4342"/>
                  <a:gd name="T38" fmla="*/ 1411 w 3237"/>
                  <a:gd name="T39" fmla="*/ 324 h 4342"/>
                  <a:gd name="T40" fmla="*/ 1106 w 3237"/>
                  <a:gd name="T41" fmla="*/ 193 h 4342"/>
                  <a:gd name="T42" fmla="*/ 837 w 3237"/>
                  <a:gd name="T43" fmla="*/ 109 h 4342"/>
                  <a:gd name="T44" fmla="*/ 563 w 3237"/>
                  <a:gd name="T45" fmla="*/ 48 h 4342"/>
                  <a:gd name="T46" fmla="*/ 282 w 3237"/>
                  <a:gd name="T47" fmla="*/ 11 h 4342"/>
                  <a:gd name="T48" fmla="*/ 0 w 3237"/>
                  <a:gd name="T49" fmla="*/ 0 h 4342"/>
                  <a:gd name="T50" fmla="*/ 100 w 3237"/>
                  <a:gd name="T51" fmla="*/ 1295 h 4342"/>
                  <a:gd name="T52" fmla="*/ 296 w 3237"/>
                  <a:gd name="T53" fmla="*/ 1316 h 4342"/>
                  <a:gd name="T54" fmla="*/ 486 w 3237"/>
                  <a:gd name="T55" fmla="*/ 1355 h 4342"/>
                  <a:gd name="T56" fmla="*/ 668 w 3237"/>
                  <a:gd name="T57" fmla="*/ 1412 h 4342"/>
                  <a:gd name="T58" fmla="*/ 841 w 3237"/>
                  <a:gd name="T59" fmla="*/ 1485 h 4342"/>
                  <a:gd name="T60" fmla="*/ 1006 w 3237"/>
                  <a:gd name="T61" fmla="*/ 1576 h 4342"/>
                  <a:gd name="T62" fmla="*/ 1162 w 3237"/>
                  <a:gd name="T63" fmla="*/ 1679 h 4342"/>
                  <a:gd name="T64" fmla="*/ 1306 w 3237"/>
                  <a:gd name="T65" fmla="*/ 1798 h 4342"/>
                  <a:gd name="T66" fmla="*/ 1438 w 3237"/>
                  <a:gd name="T67" fmla="*/ 1931 h 4342"/>
                  <a:gd name="T68" fmla="*/ 1555 w 3237"/>
                  <a:gd name="T69" fmla="*/ 2075 h 4342"/>
                  <a:gd name="T70" fmla="*/ 1661 w 3237"/>
                  <a:gd name="T71" fmla="*/ 2228 h 4342"/>
                  <a:gd name="T72" fmla="*/ 1751 w 3237"/>
                  <a:gd name="T73" fmla="*/ 2393 h 4342"/>
                  <a:gd name="T74" fmla="*/ 1824 w 3237"/>
                  <a:gd name="T75" fmla="*/ 2568 h 4342"/>
                  <a:gd name="T76" fmla="*/ 1882 w 3237"/>
                  <a:gd name="T77" fmla="*/ 2750 h 4342"/>
                  <a:gd name="T78" fmla="*/ 1920 w 3237"/>
                  <a:gd name="T79" fmla="*/ 2940 h 4342"/>
                  <a:gd name="T80" fmla="*/ 1939 w 3237"/>
                  <a:gd name="T81" fmla="*/ 3136 h 4342"/>
                  <a:gd name="T82" fmla="*/ 1939 w 3237"/>
                  <a:gd name="T83" fmla="*/ 3320 h 4342"/>
                  <a:gd name="T84" fmla="*/ 1926 w 3237"/>
                  <a:gd name="T85" fmla="*/ 3489 h 4342"/>
                  <a:gd name="T86" fmla="*/ 1897 w 3237"/>
                  <a:gd name="T87" fmla="*/ 3656 h 4342"/>
                  <a:gd name="T88" fmla="*/ 1853 w 3237"/>
                  <a:gd name="T89" fmla="*/ 3820 h 4342"/>
                  <a:gd name="T90" fmla="*/ 3041 w 3237"/>
                  <a:gd name="T91" fmla="*/ 4342 h 4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37" h="4342">
                    <a:moveTo>
                      <a:pt x="3041" y="4342"/>
                    </a:moveTo>
                    <a:lnTo>
                      <a:pt x="3070" y="4263"/>
                    </a:lnTo>
                    <a:lnTo>
                      <a:pt x="3095" y="4184"/>
                    </a:lnTo>
                    <a:lnTo>
                      <a:pt x="3118" y="4106"/>
                    </a:lnTo>
                    <a:lnTo>
                      <a:pt x="3139" y="4025"/>
                    </a:lnTo>
                    <a:lnTo>
                      <a:pt x="3159" y="3946"/>
                    </a:lnTo>
                    <a:lnTo>
                      <a:pt x="3176" y="3866"/>
                    </a:lnTo>
                    <a:lnTo>
                      <a:pt x="3189" y="3787"/>
                    </a:lnTo>
                    <a:lnTo>
                      <a:pt x="3203" y="3706"/>
                    </a:lnTo>
                    <a:lnTo>
                      <a:pt x="3214" y="3628"/>
                    </a:lnTo>
                    <a:lnTo>
                      <a:pt x="3222" y="3547"/>
                    </a:lnTo>
                    <a:lnTo>
                      <a:pt x="3230" y="3468"/>
                    </a:lnTo>
                    <a:lnTo>
                      <a:pt x="3233" y="3388"/>
                    </a:lnTo>
                    <a:lnTo>
                      <a:pt x="3237" y="3309"/>
                    </a:lnTo>
                    <a:lnTo>
                      <a:pt x="3237" y="3230"/>
                    </a:lnTo>
                    <a:lnTo>
                      <a:pt x="3237" y="3150"/>
                    </a:lnTo>
                    <a:lnTo>
                      <a:pt x="3233" y="3071"/>
                    </a:lnTo>
                    <a:lnTo>
                      <a:pt x="3230" y="2992"/>
                    </a:lnTo>
                    <a:lnTo>
                      <a:pt x="3222" y="2915"/>
                    </a:lnTo>
                    <a:lnTo>
                      <a:pt x="3203" y="2760"/>
                    </a:lnTo>
                    <a:lnTo>
                      <a:pt x="3176" y="2604"/>
                    </a:lnTo>
                    <a:lnTo>
                      <a:pt x="3141" y="2453"/>
                    </a:lnTo>
                    <a:lnTo>
                      <a:pt x="3099" y="2303"/>
                    </a:lnTo>
                    <a:lnTo>
                      <a:pt x="3051" y="2155"/>
                    </a:lnTo>
                    <a:lnTo>
                      <a:pt x="2995" y="2009"/>
                    </a:lnTo>
                    <a:lnTo>
                      <a:pt x="2934" y="1867"/>
                    </a:lnTo>
                    <a:lnTo>
                      <a:pt x="2865" y="1729"/>
                    </a:lnTo>
                    <a:lnTo>
                      <a:pt x="2790" y="1593"/>
                    </a:lnTo>
                    <a:lnTo>
                      <a:pt x="2707" y="1460"/>
                    </a:lnTo>
                    <a:lnTo>
                      <a:pt x="2619" y="1332"/>
                    </a:lnTo>
                    <a:lnTo>
                      <a:pt x="2523" y="1209"/>
                    </a:lnTo>
                    <a:lnTo>
                      <a:pt x="2423" y="1090"/>
                    </a:lnTo>
                    <a:lnTo>
                      <a:pt x="2316" y="975"/>
                    </a:lnTo>
                    <a:lnTo>
                      <a:pt x="2204" y="863"/>
                    </a:lnTo>
                    <a:lnTo>
                      <a:pt x="2085" y="760"/>
                    </a:lnTo>
                    <a:lnTo>
                      <a:pt x="1962" y="660"/>
                    </a:lnTo>
                    <a:lnTo>
                      <a:pt x="1832" y="566"/>
                    </a:lnTo>
                    <a:lnTo>
                      <a:pt x="1697" y="479"/>
                    </a:lnTo>
                    <a:lnTo>
                      <a:pt x="1557" y="397"/>
                    </a:lnTo>
                    <a:lnTo>
                      <a:pt x="1411" y="324"/>
                    </a:lnTo>
                    <a:lnTo>
                      <a:pt x="1261" y="255"/>
                    </a:lnTo>
                    <a:lnTo>
                      <a:pt x="1106" y="193"/>
                    </a:lnTo>
                    <a:lnTo>
                      <a:pt x="973" y="149"/>
                    </a:lnTo>
                    <a:lnTo>
                      <a:pt x="837" y="109"/>
                    </a:lnTo>
                    <a:lnTo>
                      <a:pt x="701" y="76"/>
                    </a:lnTo>
                    <a:lnTo>
                      <a:pt x="563" y="48"/>
                    </a:lnTo>
                    <a:lnTo>
                      <a:pt x="422" y="26"/>
                    </a:lnTo>
                    <a:lnTo>
                      <a:pt x="282" y="11"/>
                    </a:lnTo>
                    <a:lnTo>
                      <a:pt x="140" y="2"/>
                    </a:lnTo>
                    <a:lnTo>
                      <a:pt x="0" y="0"/>
                    </a:lnTo>
                    <a:lnTo>
                      <a:pt x="0" y="1293"/>
                    </a:lnTo>
                    <a:lnTo>
                      <a:pt x="100" y="1295"/>
                    </a:lnTo>
                    <a:lnTo>
                      <a:pt x="198" y="1303"/>
                    </a:lnTo>
                    <a:lnTo>
                      <a:pt x="296" y="1316"/>
                    </a:lnTo>
                    <a:lnTo>
                      <a:pt x="392" y="1334"/>
                    </a:lnTo>
                    <a:lnTo>
                      <a:pt x="486" y="1355"/>
                    </a:lnTo>
                    <a:lnTo>
                      <a:pt x="578" y="1382"/>
                    </a:lnTo>
                    <a:lnTo>
                      <a:pt x="668" y="1412"/>
                    </a:lnTo>
                    <a:lnTo>
                      <a:pt x="755" y="1447"/>
                    </a:lnTo>
                    <a:lnTo>
                      <a:pt x="841" y="1485"/>
                    </a:lnTo>
                    <a:lnTo>
                      <a:pt x="925" y="1528"/>
                    </a:lnTo>
                    <a:lnTo>
                      <a:pt x="1006" y="1576"/>
                    </a:lnTo>
                    <a:lnTo>
                      <a:pt x="1085" y="1625"/>
                    </a:lnTo>
                    <a:lnTo>
                      <a:pt x="1162" y="1679"/>
                    </a:lnTo>
                    <a:lnTo>
                      <a:pt x="1235" y="1737"/>
                    </a:lnTo>
                    <a:lnTo>
                      <a:pt x="1306" y="1798"/>
                    </a:lnTo>
                    <a:lnTo>
                      <a:pt x="1373" y="1862"/>
                    </a:lnTo>
                    <a:lnTo>
                      <a:pt x="1438" y="1931"/>
                    </a:lnTo>
                    <a:lnTo>
                      <a:pt x="1498" y="2000"/>
                    </a:lnTo>
                    <a:lnTo>
                      <a:pt x="1555" y="2075"/>
                    </a:lnTo>
                    <a:lnTo>
                      <a:pt x="1611" y="2149"/>
                    </a:lnTo>
                    <a:lnTo>
                      <a:pt x="1661" y="2228"/>
                    </a:lnTo>
                    <a:lnTo>
                      <a:pt x="1707" y="2311"/>
                    </a:lnTo>
                    <a:lnTo>
                      <a:pt x="1751" y="2393"/>
                    </a:lnTo>
                    <a:lnTo>
                      <a:pt x="1790" y="2480"/>
                    </a:lnTo>
                    <a:lnTo>
                      <a:pt x="1824" y="2568"/>
                    </a:lnTo>
                    <a:lnTo>
                      <a:pt x="1855" y="2658"/>
                    </a:lnTo>
                    <a:lnTo>
                      <a:pt x="1882" y="2750"/>
                    </a:lnTo>
                    <a:lnTo>
                      <a:pt x="1903" y="2844"/>
                    </a:lnTo>
                    <a:lnTo>
                      <a:pt x="1920" y="2940"/>
                    </a:lnTo>
                    <a:lnTo>
                      <a:pt x="1932" y="3036"/>
                    </a:lnTo>
                    <a:lnTo>
                      <a:pt x="1939" y="3136"/>
                    </a:lnTo>
                    <a:lnTo>
                      <a:pt x="1941" y="3236"/>
                    </a:lnTo>
                    <a:lnTo>
                      <a:pt x="1939" y="3320"/>
                    </a:lnTo>
                    <a:lnTo>
                      <a:pt x="1935" y="3405"/>
                    </a:lnTo>
                    <a:lnTo>
                      <a:pt x="1926" y="3489"/>
                    </a:lnTo>
                    <a:lnTo>
                      <a:pt x="1912" y="3574"/>
                    </a:lnTo>
                    <a:lnTo>
                      <a:pt x="1897" y="3656"/>
                    </a:lnTo>
                    <a:lnTo>
                      <a:pt x="1876" y="3739"/>
                    </a:lnTo>
                    <a:lnTo>
                      <a:pt x="1853" y="3820"/>
                    </a:lnTo>
                    <a:lnTo>
                      <a:pt x="1824" y="3900"/>
                    </a:lnTo>
                    <a:lnTo>
                      <a:pt x="3041" y="434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auto">
              <a:xfrm rot="7560000">
                <a:off x="4397265" y="2917455"/>
                <a:ext cx="1294019" cy="1094088"/>
              </a:xfrm>
              <a:custGeom>
                <a:avLst/>
                <a:gdLst>
                  <a:gd name="T0" fmla="*/ 127 w 3041"/>
                  <a:gd name="T1" fmla="*/ 2570 h 2572"/>
                  <a:gd name="T2" fmla="*/ 378 w 3041"/>
                  <a:gd name="T3" fmla="*/ 2549 h 2572"/>
                  <a:gd name="T4" fmla="*/ 624 w 3041"/>
                  <a:gd name="T5" fmla="*/ 2511 h 2572"/>
                  <a:gd name="T6" fmla="*/ 866 w 3041"/>
                  <a:gd name="T7" fmla="*/ 2455 h 2572"/>
                  <a:gd name="T8" fmla="*/ 1100 w 3041"/>
                  <a:gd name="T9" fmla="*/ 2380 h 2572"/>
                  <a:gd name="T10" fmla="*/ 1327 w 3041"/>
                  <a:gd name="T11" fmla="*/ 2288 h 2572"/>
                  <a:gd name="T12" fmla="*/ 1546 w 3041"/>
                  <a:gd name="T13" fmla="*/ 2179 h 2572"/>
                  <a:gd name="T14" fmla="*/ 1755 w 3041"/>
                  <a:gd name="T15" fmla="*/ 2054 h 2572"/>
                  <a:gd name="T16" fmla="*/ 1955 w 3041"/>
                  <a:gd name="T17" fmla="*/ 1916 h 2572"/>
                  <a:gd name="T18" fmla="*/ 2143 w 3041"/>
                  <a:gd name="T19" fmla="*/ 1760 h 2572"/>
                  <a:gd name="T20" fmla="*/ 2319 w 3041"/>
                  <a:gd name="T21" fmla="*/ 1591 h 2572"/>
                  <a:gd name="T22" fmla="*/ 2485 w 3041"/>
                  <a:gd name="T23" fmla="*/ 1411 h 2572"/>
                  <a:gd name="T24" fmla="*/ 2634 w 3041"/>
                  <a:gd name="T25" fmla="*/ 1215 h 2572"/>
                  <a:gd name="T26" fmla="*/ 2771 w 3041"/>
                  <a:gd name="T27" fmla="*/ 1010 h 2572"/>
                  <a:gd name="T28" fmla="*/ 2892 w 3041"/>
                  <a:gd name="T29" fmla="*/ 791 h 2572"/>
                  <a:gd name="T30" fmla="*/ 2995 w 3041"/>
                  <a:gd name="T31" fmla="*/ 561 h 2572"/>
                  <a:gd name="T32" fmla="*/ 1824 w 3041"/>
                  <a:gd name="T33" fmla="*/ 0 h 2572"/>
                  <a:gd name="T34" fmla="*/ 1766 w 3041"/>
                  <a:gd name="T35" fmla="*/ 140 h 2572"/>
                  <a:gd name="T36" fmla="*/ 1699 w 3041"/>
                  <a:gd name="T37" fmla="*/ 275 h 2572"/>
                  <a:gd name="T38" fmla="*/ 1622 w 3041"/>
                  <a:gd name="T39" fmla="*/ 403 h 2572"/>
                  <a:gd name="T40" fmla="*/ 1536 w 3041"/>
                  <a:gd name="T41" fmla="*/ 522 h 2572"/>
                  <a:gd name="T42" fmla="*/ 1442 w 3041"/>
                  <a:gd name="T43" fmla="*/ 635 h 2572"/>
                  <a:gd name="T44" fmla="*/ 1340 w 3041"/>
                  <a:gd name="T45" fmla="*/ 741 h 2572"/>
                  <a:gd name="T46" fmla="*/ 1231 w 3041"/>
                  <a:gd name="T47" fmla="*/ 837 h 2572"/>
                  <a:gd name="T48" fmla="*/ 1114 w 3041"/>
                  <a:gd name="T49" fmla="*/ 925 h 2572"/>
                  <a:gd name="T50" fmla="*/ 991 w 3041"/>
                  <a:gd name="T51" fmla="*/ 1006 h 2572"/>
                  <a:gd name="T52" fmla="*/ 862 w 3041"/>
                  <a:gd name="T53" fmla="*/ 1075 h 2572"/>
                  <a:gd name="T54" fmla="*/ 728 w 3041"/>
                  <a:gd name="T55" fmla="*/ 1136 h 2572"/>
                  <a:gd name="T56" fmla="*/ 589 w 3041"/>
                  <a:gd name="T57" fmla="*/ 1186 h 2572"/>
                  <a:gd name="T58" fmla="*/ 447 w 3041"/>
                  <a:gd name="T59" fmla="*/ 1225 h 2572"/>
                  <a:gd name="T60" fmla="*/ 301 w 3041"/>
                  <a:gd name="T61" fmla="*/ 1254 h 2572"/>
                  <a:gd name="T62" fmla="*/ 152 w 3041"/>
                  <a:gd name="T63" fmla="*/ 1271 h 2572"/>
                  <a:gd name="T64" fmla="*/ 0 w 3041"/>
                  <a:gd name="T65" fmla="*/ 1277 h 2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41" h="2572">
                    <a:moveTo>
                      <a:pt x="0" y="2572"/>
                    </a:moveTo>
                    <a:lnTo>
                      <a:pt x="127" y="2570"/>
                    </a:lnTo>
                    <a:lnTo>
                      <a:pt x="253" y="2563"/>
                    </a:lnTo>
                    <a:lnTo>
                      <a:pt x="378" y="2549"/>
                    </a:lnTo>
                    <a:lnTo>
                      <a:pt x="501" y="2534"/>
                    </a:lnTo>
                    <a:lnTo>
                      <a:pt x="624" y="2511"/>
                    </a:lnTo>
                    <a:lnTo>
                      <a:pt x="745" y="2486"/>
                    </a:lnTo>
                    <a:lnTo>
                      <a:pt x="866" y="2455"/>
                    </a:lnTo>
                    <a:lnTo>
                      <a:pt x="983" y="2419"/>
                    </a:lnTo>
                    <a:lnTo>
                      <a:pt x="1100" y="2380"/>
                    </a:lnTo>
                    <a:lnTo>
                      <a:pt x="1213" y="2336"/>
                    </a:lnTo>
                    <a:lnTo>
                      <a:pt x="1327" y="2288"/>
                    </a:lnTo>
                    <a:lnTo>
                      <a:pt x="1438" y="2236"/>
                    </a:lnTo>
                    <a:lnTo>
                      <a:pt x="1546" y="2179"/>
                    </a:lnTo>
                    <a:lnTo>
                      <a:pt x="1651" y="2119"/>
                    </a:lnTo>
                    <a:lnTo>
                      <a:pt x="1755" y="2054"/>
                    </a:lnTo>
                    <a:lnTo>
                      <a:pt x="1857" y="1987"/>
                    </a:lnTo>
                    <a:lnTo>
                      <a:pt x="1955" y="1916"/>
                    </a:lnTo>
                    <a:lnTo>
                      <a:pt x="2051" y="1839"/>
                    </a:lnTo>
                    <a:lnTo>
                      <a:pt x="2143" y="1760"/>
                    </a:lnTo>
                    <a:lnTo>
                      <a:pt x="2233" y="1678"/>
                    </a:lnTo>
                    <a:lnTo>
                      <a:pt x="2319" y="1591"/>
                    </a:lnTo>
                    <a:lnTo>
                      <a:pt x="2404" y="1503"/>
                    </a:lnTo>
                    <a:lnTo>
                      <a:pt x="2485" y="1411"/>
                    </a:lnTo>
                    <a:lnTo>
                      <a:pt x="2561" y="1315"/>
                    </a:lnTo>
                    <a:lnTo>
                      <a:pt x="2634" y="1215"/>
                    </a:lnTo>
                    <a:lnTo>
                      <a:pt x="2705" y="1113"/>
                    </a:lnTo>
                    <a:lnTo>
                      <a:pt x="2771" y="1010"/>
                    </a:lnTo>
                    <a:lnTo>
                      <a:pt x="2834" y="900"/>
                    </a:lnTo>
                    <a:lnTo>
                      <a:pt x="2892" y="791"/>
                    </a:lnTo>
                    <a:lnTo>
                      <a:pt x="2945" y="678"/>
                    </a:lnTo>
                    <a:lnTo>
                      <a:pt x="2995" y="561"/>
                    </a:lnTo>
                    <a:lnTo>
                      <a:pt x="3041" y="442"/>
                    </a:lnTo>
                    <a:lnTo>
                      <a:pt x="1824" y="0"/>
                    </a:lnTo>
                    <a:lnTo>
                      <a:pt x="1797" y="71"/>
                    </a:lnTo>
                    <a:lnTo>
                      <a:pt x="1766" y="140"/>
                    </a:lnTo>
                    <a:lnTo>
                      <a:pt x="1734" y="209"/>
                    </a:lnTo>
                    <a:lnTo>
                      <a:pt x="1699" y="275"/>
                    </a:lnTo>
                    <a:lnTo>
                      <a:pt x="1663" y="340"/>
                    </a:lnTo>
                    <a:lnTo>
                      <a:pt x="1622" y="403"/>
                    </a:lnTo>
                    <a:lnTo>
                      <a:pt x="1580" y="465"/>
                    </a:lnTo>
                    <a:lnTo>
                      <a:pt x="1536" y="522"/>
                    </a:lnTo>
                    <a:lnTo>
                      <a:pt x="1490" y="580"/>
                    </a:lnTo>
                    <a:lnTo>
                      <a:pt x="1442" y="635"/>
                    </a:lnTo>
                    <a:lnTo>
                      <a:pt x="1392" y="689"/>
                    </a:lnTo>
                    <a:lnTo>
                      <a:pt x="1340" y="741"/>
                    </a:lnTo>
                    <a:lnTo>
                      <a:pt x="1286" y="791"/>
                    </a:lnTo>
                    <a:lnTo>
                      <a:pt x="1231" y="837"/>
                    </a:lnTo>
                    <a:lnTo>
                      <a:pt x="1173" y="883"/>
                    </a:lnTo>
                    <a:lnTo>
                      <a:pt x="1114" y="925"/>
                    </a:lnTo>
                    <a:lnTo>
                      <a:pt x="1052" y="968"/>
                    </a:lnTo>
                    <a:lnTo>
                      <a:pt x="991" y="1006"/>
                    </a:lnTo>
                    <a:lnTo>
                      <a:pt x="927" y="1042"/>
                    </a:lnTo>
                    <a:lnTo>
                      <a:pt x="862" y="1075"/>
                    </a:lnTo>
                    <a:lnTo>
                      <a:pt x="797" y="1106"/>
                    </a:lnTo>
                    <a:lnTo>
                      <a:pt x="728" y="1136"/>
                    </a:lnTo>
                    <a:lnTo>
                      <a:pt x="660" y="1161"/>
                    </a:lnTo>
                    <a:lnTo>
                      <a:pt x="589" y="1186"/>
                    </a:lnTo>
                    <a:lnTo>
                      <a:pt x="518" y="1208"/>
                    </a:lnTo>
                    <a:lnTo>
                      <a:pt x="447" y="1225"/>
                    </a:lnTo>
                    <a:lnTo>
                      <a:pt x="374" y="1240"/>
                    </a:lnTo>
                    <a:lnTo>
                      <a:pt x="301" y="1254"/>
                    </a:lnTo>
                    <a:lnTo>
                      <a:pt x="227" y="1265"/>
                    </a:lnTo>
                    <a:lnTo>
                      <a:pt x="152" y="1271"/>
                    </a:lnTo>
                    <a:lnTo>
                      <a:pt x="75" y="1277"/>
                    </a:lnTo>
                    <a:lnTo>
                      <a:pt x="0" y="1277"/>
                    </a:lnTo>
                    <a:lnTo>
                      <a:pt x="0" y="2572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25"/>
              <p:cNvSpPr>
                <a:spLocks/>
              </p:cNvSpPr>
              <p:nvPr/>
            </p:nvSpPr>
            <p:spPr bwMode="auto">
              <a:xfrm rot="7560000">
                <a:off x="5445596" y="1681486"/>
                <a:ext cx="1377395" cy="1847869"/>
              </a:xfrm>
              <a:custGeom>
                <a:avLst/>
                <a:gdLst>
                  <a:gd name="T0" fmla="*/ 169 w 3239"/>
                  <a:gd name="T1" fmla="*/ 79 h 4344"/>
                  <a:gd name="T2" fmla="*/ 119 w 3239"/>
                  <a:gd name="T3" fmla="*/ 238 h 4344"/>
                  <a:gd name="T4" fmla="*/ 78 w 3239"/>
                  <a:gd name="T5" fmla="*/ 396 h 4344"/>
                  <a:gd name="T6" fmla="*/ 48 w 3239"/>
                  <a:gd name="T7" fmla="*/ 555 h 4344"/>
                  <a:gd name="T8" fmla="*/ 25 w 3239"/>
                  <a:gd name="T9" fmla="*/ 716 h 4344"/>
                  <a:gd name="T10" fmla="*/ 7 w 3239"/>
                  <a:gd name="T11" fmla="*/ 876 h 4344"/>
                  <a:gd name="T12" fmla="*/ 2 w 3239"/>
                  <a:gd name="T13" fmla="*/ 1033 h 4344"/>
                  <a:gd name="T14" fmla="*/ 2 w 3239"/>
                  <a:gd name="T15" fmla="*/ 1192 h 4344"/>
                  <a:gd name="T16" fmla="*/ 9 w 3239"/>
                  <a:gd name="T17" fmla="*/ 1350 h 4344"/>
                  <a:gd name="T18" fmla="*/ 36 w 3239"/>
                  <a:gd name="T19" fmla="*/ 1584 h 4344"/>
                  <a:gd name="T20" fmla="*/ 96 w 3239"/>
                  <a:gd name="T21" fmla="*/ 1889 h 4344"/>
                  <a:gd name="T22" fmla="*/ 186 w 3239"/>
                  <a:gd name="T23" fmla="*/ 2187 h 4344"/>
                  <a:gd name="T24" fmla="*/ 305 w 3239"/>
                  <a:gd name="T25" fmla="*/ 2475 h 4344"/>
                  <a:gd name="T26" fmla="*/ 449 w 3239"/>
                  <a:gd name="T27" fmla="*/ 2749 h 4344"/>
                  <a:gd name="T28" fmla="*/ 620 w 3239"/>
                  <a:gd name="T29" fmla="*/ 3010 h 4344"/>
                  <a:gd name="T30" fmla="*/ 814 w 3239"/>
                  <a:gd name="T31" fmla="*/ 3254 h 4344"/>
                  <a:gd name="T32" fmla="*/ 1035 w 3239"/>
                  <a:gd name="T33" fmla="*/ 3479 h 4344"/>
                  <a:gd name="T34" fmla="*/ 1277 w 3239"/>
                  <a:gd name="T35" fmla="*/ 3682 h 4344"/>
                  <a:gd name="T36" fmla="*/ 1540 w 3239"/>
                  <a:gd name="T37" fmla="*/ 3864 h 4344"/>
                  <a:gd name="T38" fmla="*/ 1826 w 3239"/>
                  <a:gd name="T39" fmla="*/ 4020 h 4344"/>
                  <a:gd name="T40" fmla="*/ 2131 w 3239"/>
                  <a:gd name="T41" fmla="*/ 4149 h 4344"/>
                  <a:gd name="T42" fmla="*/ 2400 w 3239"/>
                  <a:gd name="T43" fmla="*/ 4233 h 4344"/>
                  <a:gd name="T44" fmla="*/ 2676 w 3239"/>
                  <a:gd name="T45" fmla="*/ 4294 h 4344"/>
                  <a:gd name="T46" fmla="*/ 2957 w 3239"/>
                  <a:gd name="T47" fmla="*/ 4331 h 4344"/>
                  <a:gd name="T48" fmla="*/ 3239 w 3239"/>
                  <a:gd name="T49" fmla="*/ 4344 h 4344"/>
                  <a:gd name="T50" fmla="*/ 3139 w 3239"/>
                  <a:gd name="T51" fmla="*/ 3047 h 4344"/>
                  <a:gd name="T52" fmla="*/ 2943 w 3239"/>
                  <a:gd name="T53" fmla="*/ 3028 h 4344"/>
                  <a:gd name="T54" fmla="*/ 2753 w 3239"/>
                  <a:gd name="T55" fmla="*/ 2987 h 4344"/>
                  <a:gd name="T56" fmla="*/ 2571 w 3239"/>
                  <a:gd name="T57" fmla="*/ 2932 h 4344"/>
                  <a:gd name="T58" fmla="*/ 2396 w 3239"/>
                  <a:gd name="T59" fmla="*/ 2859 h 4344"/>
                  <a:gd name="T60" fmla="*/ 2231 w 3239"/>
                  <a:gd name="T61" fmla="*/ 2768 h 4344"/>
                  <a:gd name="T62" fmla="*/ 2075 w 3239"/>
                  <a:gd name="T63" fmla="*/ 2663 h 4344"/>
                  <a:gd name="T64" fmla="*/ 1931 w 3239"/>
                  <a:gd name="T65" fmla="*/ 2546 h 4344"/>
                  <a:gd name="T66" fmla="*/ 1801 w 3239"/>
                  <a:gd name="T67" fmla="*/ 2413 h 4344"/>
                  <a:gd name="T68" fmla="*/ 1682 w 3239"/>
                  <a:gd name="T69" fmla="*/ 2269 h 4344"/>
                  <a:gd name="T70" fmla="*/ 1576 w 3239"/>
                  <a:gd name="T71" fmla="*/ 2114 h 4344"/>
                  <a:gd name="T72" fmla="*/ 1488 w 3239"/>
                  <a:gd name="T73" fmla="*/ 1949 h 4344"/>
                  <a:gd name="T74" fmla="*/ 1413 w 3239"/>
                  <a:gd name="T75" fmla="*/ 1774 h 4344"/>
                  <a:gd name="T76" fmla="*/ 1357 w 3239"/>
                  <a:gd name="T77" fmla="*/ 1592 h 4344"/>
                  <a:gd name="T78" fmla="*/ 1319 w 3239"/>
                  <a:gd name="T79" fmla="*/ 1404 h 4344"/>
                  <a:gd name="T80" fmla="*/ 1298 w 3239"/>
                  <a:gd name="T81" fmla="*/ 1208 h 4344"/>
                  <a:gd name="T82" fmla="*/ 1298 w 3239"/>
                  <a:gd name="T83" fmla="*/ 1022 h 4344"/>
                  <a:gd name="T84" fmla="*/ 1313 w 3239"/>
                  <a:gd name="T85" fmla="*/ 855 h 4344"/>
                  <a:gd name="T86" fmla="*/ 1342 w 3239"/>
                  <a:gd name="T87" fmla="*/ 688 h 4344"/>
                  <a:gd name="T88" fmla="*/ 1386 w 3239"/>
                  <a:gd name="T89" fmla="*/ 522 h 4344"/>
                  <a:gd name="T90" fmla="*/ 196 w 3239"/>
                  <a:gd name="T91" fmla="*/ 0 h 4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39" h="4344">
                    <a:moveTo>
                      <a:pt x="196" y="0"/>
                    </a:moveTo>
                    <a:lnTo>
                      <a:pt x="169" y="79"/>
                    </a:lnTo>
                    <a:lnTo>
                      <a:pt x="144" y="158"/>
                    </a:lnTo>
                    <a:lnTo>
                      <a:pt x="119" y="238"/>
                    </a:lnTo>
                    <a:lnTo>
                      <a:pt x="98" y="317"/>
                    </a:lnTo>
                    <a:lnTo>
                      <a:pt x="78" y="396"/>
                    </a:lnTo>
                    <a:lnTo>
                      <a:pt x="63" y="476"/>
                    </a:lnTo>
                    <a:lnTo>
                      <a:pt x="48" y="555"/>
                    </a:lnTo>
                    <a:lnTo>
                      <a:pt x="34" y="636"/>
                    </a:lnTo>
                    <a:lnTo>
                      <a:pt x="25" y="716"/>
                    </a:lnTo>
                    <a:lnTo>
                      <a:pt x="15" y="795"/>
                    </a:lnTo>
                    <a:lnTo>
                      <a:pt x="7" y="876"/>
                    </a:lnTo>
                    <a:lnTo>
                      <a:pt x="4" y="954"/>
                    </a:lnTo>
                    <a:lnTo>
                      <a:pt x="2" y="1033"/>
                    </a:lnTo>
                    <a:lnTo>
                      <a:pt x="0" y="1114"/>
                    </a:lnTo>
                    <a:lnTo>
                      <a:pt x="2" y="1192"/>
                    </a:lnTo>
                    <a:lnTo>
                      <a:pt x="4" y="1271"/>
                    </a:lnTo>
                    <a:lnTo>
                      <a:pt x="9" y="1350"/>
                    </a:lnTo>
                    <a:lnTo>
                      <a:pt x="15" y="1429"/>
                    </a:lnTo>
                    <a:lnTo>
                      <a:pt x="36" y="1584"/>
                    </a:lnTo>
                    <a:lnTo>
                      <a:pt x="63" y="1738"/>
                    </a:lnTo>
                    <a:lnTo>
                      <a:pt x="96" y="1889"/>
                    </a:lnTo>
                    <a:lnTo>
                      <a:pt x="138" y="2041"/>
                    </a:lnTo>
                    <a:lnTo>
                      <a:pt x="186" y="2187"/>
                    </a:lnTo>
                    <a:lnTo>
                      <a:pt x="242" y="2333"/>
                    </a:lnTo>
                    <a:lnTo>
                      <a:pt x="305" y="2475"/>
                    </a:lnTo>
                    <a:lnTo>
                      <a:pt x="372" y="2615"/>
                    </a:lnTo>
                    <a:lnTo>
                      <a:pt x="449" y="2749"/>
                    </a:lnTo>
                    <a:lnTo>
                      <a:pt x="532" y="2882"/>
                    </a:lnTo>
                    <a:lnTo>
                      <a:pt x="620" y="3010"/>
                    </a:lnTo>
                    <a:lnTo>
                      <a:pt x="714" y="3135"/>
                    </a:lnTo>
                    <a:lnTo>
                      <a:pt x="814" y="3254"/>
                    </a:lnTo>
                    <a:lnTo>
                      <a:pt x="921" y="3369"/>
                    </a:lnTo>
                    <a:lnTo>
                      <a:pt x="1035" y="3479"/>
                    </a:lnTo>
                    <a:lnTo>
                      <a:pt x="1152" y="3584"/>
                    </a:lnTo>
                    <a:lnTo>
                      <a:pt x="1277" y="3682"/>
                    </a:lnTo>
                    <a:lnTo>
                      <a:pt x="1405" y="3776"/>
                    </a:lnTo>
                    <a:lnTo>
                      <a:pt x="1540" y="3864"/>
                    </a:lnTo>
                    <a:lnTo>
                      <a:pt x="1680" y="3945"/>
                    </a:lnTo>
                    <a:lnTo>
                      <a:pt x="1826" y="4020"/>
                    </a:lnTo>
                    <a:lnTo>
                      <a:pt x="1976" y="4087"/>
                    </a:lnTo>
                    <a:lnTo>
                      <a:pt x="2131" y="4149"/>
                    </a:lnTo>
                    <a:lnTo>
                      <a:pt x="2265" y="4195"/>
                    </a:lnTo>
                    <a:lnTo>
                      <a:pt x="2400" y="4233"/>
                    </a:lnTo>
                    <a:lnTo>
                      <a:pt x="2538" y="4268"/>
                    </a:lnTo>
                    <a:lnTo>
                      <a:pt x="2676" y="4294"/>
                    </a:lnTo>
                    <a:lnTo>
                      <a:pt x="2815" y="4316"/>
                    </a:lnTo>
                    <a:lnTo>
                      <a:pt x="2957" y="4331"/>
                    </a:lnTo>
                    <a:lnTo>
                      <a:pt x="3097" y="4340"/>
                    </a:lnTo>
                    <a:lnTo>
                      <a:pt x="3239" y="4344"/>
                    </a:lnTo>
                    <a:lnTo>
                      <a:pt x="3239" y="3049"/>
                    </a:lnTo>
                    <a:lnTo>
                      <a:pt x="3139" y="3047"/>
                    </a:lnTo>
                    <a:lnTo>
                      <a:pt x="3039" y="3039"/>
                    </a:lnTo>
                    <a:lnTo>
                      <a:pt x="2943" y="3028"/>
                    </a:lnTo>
                    <a:lnTo>
                      <a:pt x="2847" y="3010"/>
                    </a:lnTo>
                    <a:lnTo>
                      <a:pt x="2753" y="2987"/>
                    </a:lnTo>
                    <a:lnTo>
                      <a:pt x="2661" y="2962"/>
                    </a:lnTo>
                    <a:lnTo>
                      <a:pt x="2571" y="2932"/>
                    </a:lnTo>
                    <a:lnTo>
                      <a:pt x="2482" y="2897"/>
                    </a:lnTo>
                    <a:lnTo>
                      <a:pt x="2396" y="2859"/>
                    </a:lnTo>
                    <a:lnTo>
                      <a:pt x="2312" y="2814"/>
                    </a:lnTo>
                    <a:lnTo>
                      <a:pt x="2231" y="2768"/>
                    </a:lnTo>
                    <a:lnTo>
                      <a:pt x="2152" y="2718"/>
                    </a:lnTo>
                    <a:lnTo>
                      <a:pt x="2075" y="2663"/>
                    </a:lnTo>
                    <a:lnTo>
                      <a:pt x="2002" y="2605"/>
                    </a:lnTo>
                    <a:lnTo>
                      <a:pt x="1931" y="2546"/>
                    </a:lnTo>
                    <a:lnTo>
                      <a:pt x="1864" y="2480"/>
                    </a:lnTo>
                    <a:lnTo>
                      <a:pt x="1801" y="2413"/>
                    </a:lnTo>
                    <a:lnTo>
                      <a:pt x="1739" y="2342"/>
                    </a:lnTo>
                    <a:lnTo>
                      <a:pt x="1682" y="2269"/>
                    </a:lnTo>
                    <a:lnTo>
                      <a:pt x="1628" y="2193"/>
                    </a:lnTo>
                    <a:lnTo>
                      <a:pt x="1576" y="2114"/>
                    </a:lnTo>
                    <a:lnTo>
                      <a:pt x="1530" y="2033"/>
                    </a:lnTo>
                    <a:lnTo>
                      <a:pt x="1488" y="1949"/>
                    </a:lnTo>
                    <a:lnTo>
                      <a:pt x="1447" y="1862"/>
                    </a:lnTo>
                    <a:lnTo>
                      <a:pt x="1413" y="1774"/>
                    </a:lnTo>
                    <a:lnTo>
                      <a:pt x="1382" y="1684"/>
                    </a:lnTo>
                    <a:lnTo>
                      <a:pt x="1357" y="1592"/>
                    </a:lnTo>
                    <a:lnTo>
                      <a:pt x="1336" y="1498"/>
                    </a:lnTo>
                    <a:lnTo>
                      <a:pt x="1319" y="1404"/>
                    </a:lnTo>
                    <a:lnTo>
                      <a:pt x="1305" y="1306"/>
                    </a:lnTo>
                    <a:lnTo>
                      <a:pt x="1298" y="1208"/>
                    </a:lnTo>
                    <a:lnTo>
                      <a:pt x="1296" y="1108"/>
                    </a:lnTo>
                    <a:lnTo>
                      <a:pt x="1298" y="1022"/>
                    </a:lnTo>
                    <a:lnTo>
                      <a:pt x="1303" y="937"/>
                    </a:lnTo>
                    <a:lnTo>
                      <a:pt x="1313" y="855"/>
                    </a:lnTo>
                    <a:lnTo>
                      <a:pt x="1325" y="770"/>
                    </a:lnTo>
                    <a:lnTo>
                      <a:pt x="1342" y="688"/>
                    </a:lnTo>
                    <a:lnTo>
                      <a:pt x="1361" y="605"/>
                    </a:lnTo>
                    <a:lnTo>
                      <a:pt x="1386" y="522"/>
                    </a:lnTo>
                    <a:lnTo>
                      <a:pt x="1413" y="444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 rot="7560000">
                <a:off x="6500716" y="2846207"/>
                <a:ext cx="1294019" cy="1094088"/>
              </a:xfrm>
              <a:custGeom>
                <a:avLst/>
                <a:gdLst>
                  <a:gd name="T0" fmla="*/ 2914 w 3043"/>
                  <a:gd name="T1" fmla="*/ 2 h 2572"/>
                  <a:gd name="T2" fmla="*/ 2665 w 3043"/>
                  <a:gd name="T3" fmla="*/ 21 h 2572"/>
                  <a:gd name="T4" fmla="*/ 2417 w 3043"/>
                  <a:gd name="T5" fmla="*/ 59 h 2572"/>
                  <a:gd name="T6" fmla="*/ 2177 w 3043"/>
                  <a:gd name="T7" fmla="*/ 117 h 2572"/>
                  <a:gd name="T8" fmla="*/ 1943 w 3043"/>
                  <a:gd name="T9" fmla="*/ 192 h 2572"/>
                  <a:gd name="T10" fmla="*/ 1714 w 3043"/>
                  <a:gd name="T11" fmla="*/ 284 h 2572"/>
                  <a:gd name="T12" fmla="*/ 1495 w 3043"/>
                  <a:gd name="T13" fmla="*/ 391 h 2572"/>
                  <a:gd name="T14" fmla="*/ 1286 w 3043"/>
                  <a:gd name="T15" fmla="*/ 516 h 2572"/>
                  <a:gd name="T16" fmla="*/ 1086 w 3043"/>
                  <a:gd name="T17" fmla="*/ 656 h 2572"/>
                  <a:gd name="T18" fmla="*/ 898 w 3043"/>
                  <a:gd name="T19" fmla="*/ 810 h 2572"/>
                  <a:gd name="T20" fmla="*/ 722 w 3043"/>
                  <a:gd name="T21" fmla="*/ 979 h 2572"/>
                  <a:gd name="T22" fmla="*/ 558 w 3043"/>
                  <a:gd name="T23" fmla="*/ 1161 h 2572"/>
                  <a:gd name="T24" fmla="*/ 407 w 3043"/>
                  <a:gd name="T25" fmla="*/ 1355 h 2572"/>
                  <a:gd name="T26" fmla="*/ 270 w 3043"/>
                  <a:gd name="T27" fmla="*/ 1562 h 2572"/>
                  <a:gd name="T28" fmla="*/ 149 w 3043"/>
                  <a:gd name="T29" fmla="*/ 1781 h 2572"/>
                  <a:gd name="T30" fmla="*/ 46 w 3043"/>
                  <a:gd name="T31" fmla="*/ 2009 h 2572"/>
                  <a:gd name="T32" fmla="*/ 1217 w 3043"/>
                  <a:gd name="T33" fmla="*/ 2572 h 2572"/>
                  <a:gd name="T34" fmla="*/ 1275 w 3043"/>
                  <a:gd name="T35" fmla="*/ 2430 h 2572"/>
                  <a:gd name="T36" fmla="*/ 1342 w 3043"/>
                  <a:gd name="T37" fmla="*/ 2295 h 2572"/>
                  <a:gd name="T38" fmla="*/ 1419 w 3043"/>
                  <a:gd name="T39" fmla="*/ 2169 h 2572"/>
                  <a:gd name="T40" fmla="*/ 1505 w 3043"/>
                  <a:gd name="T41" fmla="*/ 2048 h 2572"/>
                  <a:gd name="T42" fmla="*/ 1599 w 3043"/>
                  <a:gd name="T43" fmla="*/ 1935 h 2572"/>
                  <a:gd name="T44" fmla="*/ 1703 w 3043"/>
                  <a:gd name="T45" fmla="*/ 1829 h 2572"/>
                  <a:gd name="T46" fmla="*/ 1812 w 3043"/>
                  <a:gd name="T47" fmla="*/ 1733 h 2572"/>
                  <a:gd name="T48" fmla="*/ 1927 w 3043"/>
                  <a:gd name="T49" fmla="*/ 1645 h 2572"/>
                  <a:gd name="T50" fmla="*/ 2050 w 3043"/>
                  <a:gd name="T51" fmla="*/ 1566 h 2572"/>
                  <a:gd name="T52" fmla="*/ 2179 w 3043"/>
                  <a:gd name="T53" fmla="*/ 1495 h 2572"/>
                  <a:gd name="T54" fmla="*/ 2313 w 3043"/>
                  <a:gd name="T55" fmla="*/ 1435 h 2572"/>
                  <a:gd name="T56" fmla="*/ 2452 w 3043"/>
                  <a:gd name="T57" fmla="*/ 1386 h 2572"/>
                  <a:gd name="T58" fmla="*/ 2594 w 3043"/>
                  <a:gd name="T59" fmla="*/ 1345 h 2572"/>
                  <a:gd name="T60" fmla="*/ 2742 w 3043"/>
                  <a:gd name="T61" fmla="*/ 1316 h 2572"/>
                  <a:gd name="T62" fmla="*/ 2889 w 3043"/>
                  <a:gd name="T63" fmla="*/ 1299 h 2572"/>
                  <a:gd name="T64" fmla="*/ 3043 w 3043"/>
                  <a:gd name="T65" fmla="*/ 1293 h 2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43" h="2572">
                    <a:moveTo>
                      <a:pt x="3043" y="0"/>
                    </a:moveTo>
                    <a:lnTo>
                      <a:pt x="2914" y="2"/>
                    </a:lnTo>
                    <a:lnTo>
                      <a:pt x="2790" y="9"/>
                    </a:lnTo>
                    <a:lnTo>
                      <a:pt x="2665" y="21"/>
                    </a:lnTo>
                    <a:lnTo>
                      <a:pt x="2540" y="38"/>
                    </a:lnTo>
                    <a:lnTo>
                      <a:pt x="2417" y="59"/>
                    </a:lnTo>
                    <a:lnTo>
                      <a:pt x="2296" y="86"/>
                    </a:lnTo>
                    <a:lnTo>
                      <a:pt x="2177" y="117"/>
                    </a:lnTo>
                    <a:lnTo>
                      <a:pt x="2058" y="151"/>
                    </a:lnTo>
                    <a:lnTo>
                      <a:pt x="1943" y="192"/>
                    </a:lnTo>
                    <a:lnTo>
                      <a:pt x="1828" y="236"/>
                    </a:lnTo>
                    <a:lnTo>
                      <a:pt x="1714" y="284"/>
                    </a:lnTo>
                    <a:lnTo>
                      <a:pt x="1605" y="336"/>
                    </a:lnTo>
                    <a:lnTo>
                      <a:pt x="1495" y="391"/>
                    </a:lnTo>
                    <a:lnTo>
                      <a:pt x="1390" y="453"/>
                    </a:lnTo>
                    <a:lnTo>
                      <a:pt x="1286" y="516"/>
                    </a:lnTo>
                    <a:lnTo>
                      <a:pt x="1186" y="583"/>
                    </a:lnTo>
                    <a:lnTo>
                      <a:pt x="1086" y="656"/>
                    </a:lnTo>
                    <a:lnTo>
                      <a:pt x="990" y="731"/>
                    </a:lnTo>
                    <a:lnTo>
                      <a:pt x="898" y="810"/>
                    </a:lnTo>
                    <a:lnTo>
                      <a:pt x="808" y="892"/>
                    </a:lnTo>
                    <a:lnTo>
                      <a:pt x="722" y="979"/>
                    </a:lnTo>
                    <a:lnTo>
                      <a:pt x="637" y="1067"/>
                    </a:lnTo>
                    <a:lnTo>
                      <a:pt x="558" y="1161"/>
                    </a:lnTo>
                    <a:lnTo>
                      <a:pt x="480" y="1257"/>
                    </a:lnTo>
                    <a:lnTo>
                      <a:pt x="407" y="1355"/>
                    </a:lnTo>
                    <a:lnTo>
                      <a:pt x="338" y="1457"/>
                    </a:lnTo>
                    <a:lnTo>
                      <a:pt x="270" y="1562"/>
                    </a:lnTo>
                    <a:lnTo>
                      <a:pt x="209" y="1670"/>
                    </a:lnTo>
                    <a:lnTo>
                      <a:pt x="149" y="1781"/>
                    </a:lnTo>
                    <a:lnTo>
                      <a:pt x="96" y="1894"/>
                    </a:lnTo>
                    <a:lnTo>
                      <a:pt x="46" y="2009"/>
                    </a:lnTo>
                    <a:lnTo>
                      <a:pt x="0" y="2128"/>
                    </a:lnTo>
                    <a:lnTo>
                      <a:pt x="1217" y="2572"/>
                    </a:lnTo>
                    <a:lnTo>
                      <a:pt x="1244" y="2501"/>
                    </a:lnTo>
                    <a:lnTo>
                      <a:pt x="1275" y="2430"/>
                    </a:lnTo>
                    <a:lnTo>
                      <a:pt x="1307" y="2363"/>
                    </a:lnTo>
                    <a:lnTo>
                      <a:pt x="1342" y="2295"/>
                    </a:lnTo>
                    <a:lnTo>
                      <a:pt x="1380" y="2232"/>
                    </a:lnTo>
                    <a:lnTo>
                      <a:pt x="1419" y="2169"/>
                    </a:lnTo>
                    <a:lnTo>
                      <a:pt x="1461" y="2107"/>
                    </a:lnTo>
                    <a:lnTo>
                      <a:pt x="1505" y="2048"/>
                    </a:lnTo>
                    <a:lnTo>
                      <a:pt x="1551" y="1990"/>
                    </a:lnTo>
                    <a:lnTo>
                      <a:pt x="1599" y="1935"/>
                    </a:lnTo>
                    <a:lnTo>
                      <a:pt x="1649" y="1881"/>
                    </a:lnTo>
                    <a:lnTo>
                      <a:pt x="1703" y="1829"/>
                    </a:lnTo>
                    <a:lnTo>
                      <a:pt x="1756" y="1781"/>
                    </a:lnTo>
                    <a:lnTo>
                      <a:pt x="1812" y="1733"/>
                    </a:lnTo>
                    <a:lnTo>
                      <a:pt x="1870" y="1687"/>
                    </a:lnTo>
                    <a:lnTo>
                      <a:pt x="1927" y="1645"/>
                    </a:lnTo>
                    <a:lnTo>
                      <a:pt x="1989" y="1604"/>
                    </a:lnTo>
                    <a:lnTo>
                      <a:pt x="2050" y="1566"/>
                    </a:lnTo>
                    <a:lnTo>
                      <a:pt x="2114" y="1529"/>
                    </a:lnTo>
                    <a:lnTo>
                      <a:pt x="2179" y="1495"/>
                    </a:lnTo>
                    <a:lnTo>
                      <a:pt x="2246" y="1464"/>
                    </a:lnTo>
                    <a:lnTo>
                      <a:pt x="2313" y="1435"/>
                    </a:lnTo>
                    <a:lnTo>
                      <a:pt x="2382" y="1409"/>
                    </a:lnTo>
                    <a:lnTo>
                      <a:pt x="2452" y="1386"/>
                    </a:lnTo>
                    <a:lnTo>
                      <a:pt x="2523" y="1364"/>
                    </a:lnTo>
                    <a:lnTo>
                      <a:pt x="2594" y="1345"/>
                    </a:lnTo>
                    <a:lnTo>
                      <a:pt x="2667" y="1330"/>
                    </a:lnTo>
                    <a:lnTo>
                      <a:pt x="2742" y="1316"/>
                    </a:lnTo>
                    <a:lnTo>
                      <a:pt x="2814" y="1307"/>
                    </a:lnTo>
                    <a:lnTo>
                      <a:pt x="2889" y="1299"/>
                    </a:lnTo>
                    <a:lnTo>
                      <a:pt x="2966" y="1295"/>
                    </a:lnTo>
                    <a:lnTo>
                      <a:pt x="3043" y="1293"/>
                    </a:lnTo>
                    <a:lnTo>
                      <a:pt x="3043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 flipV="1">
                <a:off x="6779373" y="2012156"/>
                <a:ext cx="1438321" cy="952537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50000"/>
                        <a:lumOff val="50000"/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>
                <a:stCxn id="12" idx="32"/>
              </p:cNvCxnSpPr>
              <p:nvPr/>
            </p:nvCxnSpPr>
            <p:spPr>
              <a:xfrm flipH="1" flipV="1">
                <a:off x="4050893" y="1955007"/>
                <a:ext cx="1376781" cy="988300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50000"/>
                        <a:lumOff val="50000"/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>
                <a:stCxn id="14" idx="32"/>
              </p:cNvCxnSpPr>
              <p:nvPr/>
            </p:nvCxnSpPr>
            <p:spPr>
              <a:xfrm>
                <a:off x="6765014" y="3914942"/>
                <a:ext cx="1390767" cy="1009483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50000"/>
                        <a:lumOff val="50000"/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>
                <a:stCxn id="12" idx="16"/>
              </p:cNvCxnSpPr>
              <p:nvPr/>
            </p:nvCxnSpPr>
            <p:spPr>
              <a:xfrm flipH="1">
                <a:off x="4028034" y="3890525"/>
                <a:ext cx="1382898" cy="9294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50000"/>
                        <a:lumOff val="50000"/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059680" y="2400300"/>
                <a:ext cx="2072640" cy="2072640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327397" y="172517"/>
              <a:ext cx="508121" cy="42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3BB5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ko-KR" altLang="en-US" sz="2000" b="1" dirty="0">
                <a:solidFill>
                  <a:srgbClr val="3BB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9901" y="542225"/>
              <a:ext cx="2583118" cy="2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1090 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평화통일 운동의 홍보 가능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0668" y="2061650"/>
              <a:ext cx="508121" cy="42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3BB5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ko-KR" altLang="en-US" sz="2000" b="1" dirty="0">
                <a:solidFill>
                  <a:srgbClr val="3BB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40450" y="2431358"/>
              <a:ext cx="1928566" cy="48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통일에 대한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창의적인 아이디어 공유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7397" y="3996344"/>
              <a:ext cx="508121" cy="42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3BB5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ko-KR" altLang="en-US" sz="2000" b="1" dirty="0">
                <a:solidFill>
                  <a:srgbClr val="3BB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18296" y="4366053"/>
              <a:ext cx="3126326" cy="2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많은 사람들과 공감하고 소통하는 장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場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48334" y="2061650"/>
              <a:ext cx="508121" cy="42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3BB5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ko-KR" altLang="en-US" sz="2000" b="1" dirty="0">
                <a:solidFill>
                  <a:srgbClr val="3BB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18811" y="2431358"/>
              <a:ext cx="2367183" cy="48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참가하는 청년들에게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통일에 대한 올바른 인식 제고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4978095" y="2211710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8"/>
            <a:ext cx="4896544" cy="326232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00420" y="543832"/>
            <a:ext cx="1943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1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대부터 </a:t>
            </a:r>
            <a:r>
              <a:rPr lang="en-US" altLang="ko-KR" sz="1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90</a:t>
            </a:r>
            <a:r>
              <a:rPr lang="ko-KR" altLang="en-US" sz="11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대까지 함께 하는</a:t>
            </a:r>
            <a:endParaRPr lang="ko-KR" altLang="en-US" sz="11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4945" y="887093"/>
            <a:ext cx="28341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1090 </a:t>
            </a: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평화와 통일운동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237" y="3435846"/>
            <a:ext cx="2571858" cy="7239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THANK YOU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871234" y="1687909"/>
            <a:ext cx="3392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spc="6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통   </a:t>
            </a:r>
            <a:r>
              <a:rPr lang="ko-KR" altLang="en-US" sz="1100" b="1" spc="6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하   면   </a:t>
            </a:r>
            <a:r>
              <a:rPr lang="ko-KR" altLang="en-US" sz="1100" b="1" spc="6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통   하   </a:t>
            </a:r>
            <a:r>
              <a:rPr lang="ko-KR" altLang="en-US" sz="1100" b="1" spc="6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리</a:t>
            </a:r>
            <a:endParaRPr lang="ko-KR" altLang="en-US" sz="1100" b="1" spc="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61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88654" y="1851670"/>
            <a:ext cx="7630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01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495" y="2499742"/>
            <a:ext cx="18210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개요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13" y="627534"/>
            <a:ext cx="21890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51660" y="3291830"/>
            <a:ext cx="100508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기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획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배경</a:t>
            </a:r>
            <a:endParaRPr lang="en-US" altLang="ko-KR" sz="14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트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목적</a:t>
            </a:r>
            <a:endParaRPr lang="ko-KR" altLang="en-US" sz="1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9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개요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63500" y="149504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기획 배경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797611" y="1314535"/>
            <a:ext cx="2646597" cy="2639212"/>
            <a:chOff x="3557528" y="1300689"/>
            <a:chExt cx="3052302" cy="3043786"/>
          </a:xfrm>
        </p:grpSpPr>
        <p:grpSp>
          <p:nvGrpSpPr>
            <p:cNvPr id="67" name="그룹 66"/>
            <p:cNvGrpSpPr/>
            <p:nvPr/>
          </p:nvGrpSpPr>
          <p:grpSpPr>
            <a:xfrm>
              <a:off x="3557528" y="1300689"/>
              <a:ext cx="3052302" cy="3043786"/>
              <a:chOff x="2526097" y="974137"/>
              <a:chExt cx="3157882" cy="3149071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2526097" y="974137"/>
                <a:ext cx="3157882" cy="3149071"/>
                <a:chOff x="3029057" y="640511"/>
                <a:chExt cx="3472694" cy="3463008"/>
              </a:xfrm>
            </p:grpSpPr>
            <p:sp>
              <p:nvSpPr>
                <p:cNvPr id="53" name="타원 52"/>
                <p:cNvSpPr/>
                <p:nvPr/>
              </p:nvSpPr>
              <p:spPr>
                <a:xfrm>
                  <a:off x="3035616" y="643175"/>
                  <a:ext cx="3459920" cy="345991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4" name="그룹 53"/>
                <p:cNvGrpSpPr/>
                <p:nvPr/>
              </p:nvGrpSpPr>
              <p:grpSpPr>
                <a:xfrm>
                  <a:off x="3029057" y="640511"/>
                  <a:ext cx="3472694" cy="3461979"/>
                  <a:chOff x="1469694" y="765199"/>
                  <a:chExt cx="5664439" cy="564696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6" name="원형 55"/>
                  <p:cNvSpPr/>
                  <p:nvPr/>
                </p:nvSpPr>
                <p:spPr>
                  <a:xfrm rot="1188215">
                    <a:off x="1489333" y="767362"/>
                    <a:ext cx="5644800" cy="5644800"/>
                  </a:xfrm>
                  <a:prstGeom prst="pie">
                    <a:avLst>
                      <a:gd name="adj1" fmla="val 14982320"/>
                      <a:gd name="adj2" fmla="val 3035078"/>
                    </a:avLst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원형 56"/>
                  <p:cNvSpPr/>
                  <p:nvPr/>
                </p:nvSpPr>
                <p:spPr>
                  <a:xfrm>
                    <a:off x="1469694" y="765199"/>
                    <a:ext cx="5644799" cy="5644799"/>
                  </a:xfrm>
                  <a:prstGeom prst="pie">
                    <a:avLst>
                      <a:gd name="adj1" fmla="val 9835884"/>
                      <a:gd name="adj2" fmla="val 1625859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원형 54"/>
                <p:cNvSpPr/>
                <p:nvPr/>
              </p:nvSpPr>
              <p:spPr>
                <a:xfrm>
                  <a:off x="3029057" y="652833"/>
                  <a:ext cx="3450688" cy="3450686"/>
                </a:xfrm>
                <a:prstGeom prst="pie">
                  <a:avLst>
                    <a:gd name="adj1" fmla="val 4122174"/>
                    <a:gd name="adj2" fmla="val 9897925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타원 62"/>
              <p:cNvSpPr/>
              <p:nvPr/>
            </p:nvSpPr>
            <p:spPr>
              <a:xfrm>
                <a:off x="3747985" y="2180401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3889108" y="2296494"/>
                <a:ext cx="426553" cy="413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5582947" y="2317225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45.8</a:t>
              </a:r>
              <a:endPara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077037" y="194340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ko-KR" altLang="en-US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65537" y="3363838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25.8</a:t>
              </a:r>
              <a:endPara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-36512" y="3507854"/>
            <a:ext cx="312066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주관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서울대 국제무역연구소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조사기관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한국리서치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조사표본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전국 만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세 이상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성인남녀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조사기간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2013.11.28~12.16 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27627" y="2334051"/>
            <a:ext cx="221207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lnSpc>
                <a:spcPct val="150000"/>
              </a:lnSpc>
              <a:defRPr sz="1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4575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ko-KR" dirty="0" smtClean="0"/>
              <a:t>“</a:t>
            </a:r>
            <a:r>
              <a:rPr lang="ko-KR" altLang="en-US" dirty="0" smtClean="0"/>
              <a:t>통일 서두를 필요 없다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89787" y="3953747"/>
            <a:ext cx="2564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lnSpc>
                <a:spcPct val="150000"/>
              </a:lnSpc>
              <a:defRPr sz="1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4575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ko-KR" dirty="0" smtClean="0"/>
              <a:t>“</a:t>
            </a:r>
            <a:r>
              <a:rPr lang="ko-KR" altLang="en-US" dirty="0" smtClean="0"/>
              <a:t>빨리 통일을 해야 한다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89800" y="1275606"/>
            <a:ext cx="221207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lnSpc>
                <a:spcPct val="150000"/>
              </a:lnSpc>
              <a:defRPr sz="1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4575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ko-KR" altLang="en-US" dirty="0" smtClean="0"/>
              <a:t>부정적 의견</a:t>
            </a:r>
            <a:endParaRPr lang="ko-KR" altLang="en-US" dirty="0"/>
          </a:p>
        </p:txBody>
      </p:sp>
      <p:cxnSp>
        <p:nvCxnSpPr>
          <p:cNvPr id="77" name="직선 연결선 76"/>
          <p:cNvCxnSpPr>
            <a:endCxn id="66" idx="2"/>
          </p:cNvCxnSpPr>
          <p:nvPr/>
        </p:nvCxnSpPr>
        <p:spPr>
          <a:xfrm flipH="1" flipV="1">
            <a:off x="3395835" y="1649491"/>
            <a:ext cx="550149" cy="22233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endCxn id="62" idx="0"/>
          </p:cNvCxnSpPr>
          <p:nvPr/>
        </p:nvCxnSpPr>
        <p:spPr>
          <a:xfrm flipH="1">
            <a:off x="3872008" y="3715449"/>
            <a:ext cx="441118" cy="23829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stCxn id="61" idx="1"/>
          </p:cNvCxnSpPr>
          <p:nvPr/>
        </p:nvCxnSpPr>
        <p:spPr>
          <a:xfrm flipH="1">
            <a:off x="6439472" y="2520994"/>
            <a:ext cx="28815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3566038" y="339502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통일에 대한 국민 인식 조사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645634" y="4362425"/>
            <a:ext cx="456171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678294" y="1451521"/>
            <a:ext cx="1637573" cy="788724"/>
          </a:xfrm>
          <a:prstGeom prst="rect">
            <a:avLst/>
          </a:prstGeom>
          <a:noFill/>
          <a:ln>
            <a:solidFill>
              <a:srgbClr val="3BB53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개요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63500" y="149504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기획 배경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-36512" y="3507854"/>
            <a:ext cx="312066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주관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서울대 국제무역연구소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조사기관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한국리서치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조사표본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전국 만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세 이상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성인남녀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조사기간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2013.11.28~12.16 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2680864" y="3202144"/>
            <a:ext cx="5477126" cy="0"/>
          </a:xfrm>
          <a:prstGeom prst="line">
            <a:avLst/>
          </a:prstGeom>
          <a:ln w="190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11760" y="1179277"/>
            <a:ext cx="204863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&lt;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통일 비용을 부담하시겠습니까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?&gt;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491630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333551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695" y="1491630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695" y="2333551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011" y="1491630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011" y="2333551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583" y="1491630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583" y="2333551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365" y="1491630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365" y="2333551"/>
            <a:ext cx="286042" cy="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4310581" y="2242812"/>
            <a:ext cx="616173" cy="2780"/>
          </a:xfrm>
          <a:prstGeom prst="straightConnector1">
            <a:avLst/>
          </a:prstGeom>
          <a:ln w="19050">
            <a:solidFill>
              <a:srgbClr val="3BB53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/>
          <p:cNvSpPr/>
          <p:nvPr/>
        </p:nvSpPr>
        <p:spPr>
          <a:xfrm>
            <a:off x="4881298" y="1923678"/>
            <a:ext cx="103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BB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  <a:endParaRPr lang="ko-KR" altLang="en-US" sz="3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BB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566038" y="339502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통일에 대한 국민 인식 조사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96136" y="1177720"/>
            <a:ext cx="1679947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&lt;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현재 가장 시급한 대책은</a:t>
            </a:r>
            <a:r>
              <a:rPr lang="en-US" altLang="ko-KR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?&gt;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6012160" y="1596851"/>
            <a:ext cx="2235272" cy="276999"/>
            <a:chOff x="6081514" y="2996780"/>
            <a:chExt cx="2235272" cy="276999"/>
          </a:xfrm>
        </p:grpSpPr>
        <p:sp>
          <p:nvSpPr>
            <p:cNvPr id="89" name="직사각형 88"/>
            <p:cNvSpPr/>
            <p:nvPr/>
          </p:nvSpPr>
          <p:spPr>
            <a:xfrm>
              <a:off x="6375229" y="2996780"/>
              <a:ext cx="19415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통일에 대한 올바른 인식 확산</a:t>
              </a:r>
              <a:endParaRPr lang="ko-KR" altLang="en-US" sz="1200" b="1" spc="-15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6081514" y="3036523"/>
              <a:ext cx="348315" cy="229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 b="1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50" panose="02030504000101010101" pitchFamily="18" charset="-127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50" panose="02030504000101010101" pitchFamily="18" charset="-127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6016519" y="1934711"/>
            <a:ext cx="2200006" cy="276999"/>
            <a:chOff x="6081514" y="2996780"/>
            <a:chExt cx="2200006" cy="276999"/>
          </a:xfrm>
        </p:grpSpPr>
        <p:sp>
          <p:nvSpPr>
            <p:cNvPr id="93" name="직사각형 92"/>
            <p:cNvSpPr/>
            <p:nvPr/>
          </p:nvSpPr>
          <p:spPr>
            <a:xfrm>
              <a:off x="6375229" y="2996780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통일의식 함양 프로그램 추진</a:t>
              </a:r>
              <a:endParaRPr lang="ko-KR" altLang="en-US" sz="1200" b="1" spc="-15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081514" y="3036523"/>
              <a:ext cx="348315" cy="229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 b="1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50" panose="02030504000101010101" pitchFamily="18" charset="-127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50" panose="02030504000101010101" pitchFamily="18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6016519" y="2294751"/>
            <a:ext cx="2200006" cy="276999"/>
            <a:chOff x="6081514" y="2996780"/>
            <a:chExt cx="2200006" cy="276999"/>
          </a:xfrm>
        </p:grpSpPr>
        <p:sp>
          <p:nvSpPr>
            <p:cNvPr id="96" name="직사각형 95"/>
            <p:cNvSpPr/>
            <p:nvPr/>
          </p:nvSpPr>
          <p:spPr>
            <a:xfrm>
              <a:off x="6375229" y="2996780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다수와 공감하고 화합하는 장</a:t>
              </a:r>
              <a:endParaRPr lang="ko-KR" altLang="en-US" sz="1200" b="1" spc="-15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081514" y="3036523"/>
              <a:ext cx="348315" cy="229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 b="1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50" panose="02030504000101010101" pitchFamily="18" charset="-127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50" panose="02030504000101010101" pitchFamily="18" charset="-127"/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6016519" y="2654791"/>
            <a:ext cx="2430839" cy="276999"/>
            <a:chOff x="6081514" y="2996780"/>
            <a:chExt cx="2430839" cy="276999"/>
          </a:xfrm>
        </p:grpSpPr>
        <p:sp>
          <p:nvSpPr>
            <p:cNvPr id="99" name="직사각형 98"/>
            <p:cNvSpPr/>
            <p:nvPr/>
          </p:nvSpPr>
          <p:spPr>
            <a:xfrm>
              <a:off x="6375229" y="2996780"/>
              <a:ext cx="21371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‘1090 </a:t>
              </a:r>
              <a:r>
                <a:rPr lang="ko-KR" altLang="en-US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평화통일 운동</a:t>
              </a:r>
              <a:r>
                <a:rPr lang="en-US" altLang="ko-KR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’</a:t>
              </a:r>
              <a:r>
                <a:rPr lang="ko-KR" altLang="en-US" sz="1200" b="1" spc="-15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의 활동 홍보</a:t>
              </a:r>
              <a:endParaRPr lang="ko-KR" altLang="en-US" sz="1200" b="1" spc="-15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6081514" y="3036523"/>
              <a:ext cx="348315" cy="229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 b="1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50" panose="02030504000101010101" pitchFamily="18" charset="-127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50" panose="02030504000101010101" pitchFamily="18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84631" y="3367320"/>
            <a:ext cx="5598007" cy="1384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92929"/>
                </a:solidFill>
                <a:latin typeface="+mn-ea"/>
              </a:rPr>
              <a:t>사람들이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n-ea"/>
              </a:rPr>
              <a:t>통일의 필요성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92929"/>
                </a:solidFill>
                <a:latin typeface="+mn-ea"/>
              </a:rPr>
              <a:t>을 느끼지 못하고 있다</a:t>
            </a: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92929"/>
                </a:solidFill>
                <a:latin typeface="+mn-ea"/>
              </a:rPr>
              <a:t>!</a:t>
            </a:r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92929"/>
              </a:solidFill>
              <a:latin typeface="+mn-ea"/>
            </a:endParaRPr>
          </a:p>
          <a:p>
            <a:endParaRPr lang="en-US" altLang="ko-KR" sz="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92929"/>
              </a:solidFill>
              <a:latin typeface="+mn-ea"/>
            </a:endParaRPr>
          </a:p>
          <a:p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33F39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+mn-ea"/>
              </a:rPr>
              <a:t>한민족 인식과 함께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33F39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+mn-ea"/>
              </a:rPr>
              <a:t>    통일의 필요성을 느끼도록 모두가 소통해야 한다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33F39"/>
                </a:solidFill>
                <a:latin typeface="+mn-ea"/>
              </a:rPr>
              <a:t>.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33F3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55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개요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22436" y="1495040"/>
            <a:ext cx="1069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목적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41"/>
          <p:cNvGrpSpPr>
            <a:grpSpLocks/>
          </p:cNvGrpSpPr>
          <p:nvPr/>
        </p:nvGrpSpPr>
        <p:grpSpPr bwMode="auto">
          <a:xfrm rot="801426">
            <a:off x="6222877" y="2053109"/>
            <a:ext cx="2981619" cy="2329575"/>
            <a:chOff x="2176543" y="1628800"/>
            <a:chExt cx="4790915" cy="3743648"/>
          </a:xfrm>
          <a:effectLst>
            <a:reflection blurRad="6350" stA="12000" endPos="21000" dir="5400000" sy="-100000" algn="bl" rotWithShape="0"/>
          </a:effectLst>
          <a:scene3d>
            <a:camera prst="perspectiveHeroicExtremeLeftFacing" fov="5700000"/>
            <a:lightRig rig="twoPt" dir="t"/>
          </a:scene3d>
        </p:grpSpPr>
        <p:grpSp>
          <p:nvGrpSpPr>
            <p:cNvPr id="11" name="그룹 37"/>
            <p:cNvGrpSpPr/>
            <p:nvPr/>
          </p:nvGrpSpPr>
          <p:grpSpPr>
            <a:xfrm>
              <a:off x="2176543" y="1628800"/>
              <a:ext cx="4790915" cy="3743648"/>
              <a:chOff x="2714625" y="1495152"/>
              <a:chExt cx="4790915" cy="3743648"/>
            </a:xfrm>
            <a:solidFill>
              <a:schemeClr val="accent5"/>
            </a:solidFill>
          </p:grpSpPr>
          <p:sp>
            <p:nvSpPr>
              <p:cNvPr id="15" name="AutoShape 25"/>
              <p:cNvSpPr>
                <a:spLocks noChangeArrowheads="1"/>
              </p:cNvSpPr>
              <p:nvPr/>
            </p:nvSpPr>
            <p:spPr bwMode="gray">
              <a:xfrm>
                <a:off x="2714625" y="1495152"/>
                <a:ext cx="2633663" cy="2886075"/>
              </a:xfrm>
              <a:prstGeom prst="parallelogram">
                <a:avLst>
                  <a:gd name="adj" fmla="val 63426"/>
                </a:avLst>
              </a:prstGeom>
              <a:solidFill>
                <a:schemeClr val="tx2">
                  <a:lumMod val="20000"/>
                  <a:lumOff val="80000"/>
                  <a:alpha val="67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  <a:sp3d extrusionH="254000"/>
            </p:spPr>
            <p:txBody>
              <a:bodyPr wrap="none" lIns="97200" tIns="97200" rIns="98082" bIns="97200"/>
              <a:lstStyle/>
              <a:p>
                <a:pPr>
                  <a:buSzPct val="80000"/>
                  <a:buFont typeface="Marlett" pitchFamily="2" charset="2"/>
                  <a:buChar char="i"/>
                </a:pPr>
                <a:endParaRPr lang="ko-KR" altLang="ko-KR" sz="2800" b="1" noProof="1">
                  <a:solidFill>
                    <a:schemeClr val="bg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17" name="AutoShape 26"/>
              <p:cNvSpPr>
                <a:spLocks noChangeArrowheads="1"/>
              </p:cNvSpPr>
              <p:nvPr/>
            </p:nvSpPr>
            <p:spPr bwMode="gray">
              <a:xfrm flipH="1">
                <a:off x="2714625" y="4435525"/>
                <a:ext cx="3860800" cy="803275"/>
              </a:xfrm>
              <a:prstGeom prst="parallelogram">
                <a:avLst>
                  <a:gd name="adj" fmla="val 58922"/>
                </a:avLst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  <a:sp3d extrusionH="254000"/>
            </p:spPr>
            <p:txBody>
              <a:bodyPr wrap="none" lIns="97200" tIns="97200" rIns="98082" bIns="97200"/>
              <a:lstStyle/>
              <a:p>
                <a:pPr latinLnBrk="1">
                  <a:buSzPct val="80000"/>
                  <a:buFont typeface="Marlett" pitchFamily="2" charset="2"/>
                  <a:buChar char="i"/>
                </a:pPr>
                <a:endParaRPr lang="ko-KR" altLang="ko-KR" b="1">
                  <a:solidFill>
                    <a:schemeClr val="bg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18" name="AutoShape 28"/>
              <p:cNvSpPr>
                <a:spLocks noChangeArrowheads="1"/>
              </p:cNvSpPr>
              <p:nvPr/>
            </p:nvSpPr>
            <p:spPr bwMode="gray">
              <a:xfrm rot="17972678">
                <a:off x="4744084" y="1919569"/>
                <a:ext cx="2608262" cy="2914650"/>
              </a:xfrm>
              <a:prstGeom prst="parallelogram">
                <a:avLst>
                  <a:gd name="adj" fmla="val 63426"/>
                </a:avLst>
              </a:prstGeom>
              <a:solidFill>
                <a:schemeClr val="bg1">
                  <a:lumMod val="75000"/>
                  <a:alpha val="67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  <a:sp3d extrusionH="254000"/>
            </p:spPr>
            <p:txBody>
              <a:bodyPr wrap="none" lIns="97200" tIns="97200" rIns="98082" bIns="97200"/>
              <a:lstStyle/>
              <a:p>
                <a:pPr latinLnBrk="1">
                  <a:buSzPct val="80000"/>
                  <a:buFont typeface="Marlett" pitchFamily="2" charset="2"/>
                  <a:buChar char="i"/>
                </a:pPr>
                <a:endParaRPr lang="ko-KR" altLang="ko-KR" b="1" noProof="1">
                  <a:solidFill>
                    <a:schemeClr val="bg1"/>
                  </a:solidFill>
                  <a:latin typeface="Myriad Pro" panose="020B0503030403020204" pitchFamily="34" charset="0"/>
                </a:endParaRPr>
              </a:p>
              <a:p>
                <a:pPr latinLnBrk="1">
                  <a:buSzPct val="80000"/>
                  <a:buFont typeface="Marlett" pitchFamily="2" charset="2"/>
                  <a:buChar char="i"/>
                </a:pPr>
                <a:endParaRPr lang="ko-KR" altLang="ko-KR" b="1" noProof="1">
                  <a:solidFill>
                    <a:schemeClr val="bg1"/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12" name="KMA1D1FEAF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ltGray">
            <a:xfrm rot="18000000">
              <a:off x="2653568" y="2676485"/>
              <a:ext cx="1713820" cy="809956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00" tIns="97200" rIns="98082" bIns="972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SzPct val="80000"/>
              </a:pPr>
              <a:r>
                <a:rPr lang="en-US" altLang="ko-KR" sz="2000" b="1" dirty="0" smtClean="0">
                  <a:solidFill>
                    <a:schemeClr val="bg1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Feature</a:t>
              </a:r>
              <a:endParaRPr lang="ko-KR" altLang="ko-KR" sz="20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KMA1D1FEAF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ltGray">
            <a:xfrm rot="3600000">
              <a:off x="4380487" y="3077208"/>
              <a:ext cx="2325371" cy="809956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00" tIns="97200" rIns="98082" bIns="972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SzPct val="80000"/>
              </a:pPr>
              <a:r>
                <a:rPr lang="en-US" altLang="ko-KR" sz="2000" b="1" dirty="0" smtClean="0">
                  <a:solidFill>
                    <a:schemeClr val="bg1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Advantage</a:t>
              </a:r>
              <a:endParaRPr lang="ko-KR" altLang="ko-KR" sz="20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KMA1D1FEAF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ltGray">
            <a:xfrm>
              <a:off x="3393241" y="4528721"/>
              <a:ext cx="1650972" cy="810053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00" tIns="97200" rIns="98082" bIns="972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buSzPct val="80000"/>
              </a:pPr>
              <a:r>
                <a:rPr lang="en-US" altLang="ko-KR" sz="2000" b="1" dirty="0" smtClean="0">
                  <a:solidFill>
                    <a:schemeClr val="bg1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Benefit</a:t>
              </a:r>
              <a:endParaRPr lang="ko-KR" altLang="ko-KR" sz="20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000609" y="439837"/>
            <a:ext cx="4043451" cy="790466"/>
            <a:chOff x="8126225" y="2118046"/>
            <a:chExt cx="4043451" cy="790466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126225" y="2569958"/>
              <a:ext cx="39357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ko-KR" altLang="en-US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ea typeface="+mn-ea"/>
                </a:rPr>
                <a:t>  </a:t>
              </a:r>
              <a:r>
                <a:rPr lang="en-US" altLang="ko-KR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  </a:t>
              </a:r>
              <a:r>
                <a:rPr lang="ko-KR" altLang="en-US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평화 통일을 향한 소통의 장으로서</a:t>
              </a:r>
              <a:endParaRPr lang="en-US" altLang="ko-KR" sz="16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8126226" y="2118046"/>
              <a:ext cx="40434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133350" indent="-133350" latinLnBrk="1">
                <a:defRPr sz="2800" b="1">
                  <a:solidFill>
                    <a:schemeClr val="accent6">
                      <a:lumMod val="75000"/>
                    </a:schemeClr>
                  </a:solidFill>
                  <a:latin typeface="Myriad Pro" pitchFamily="34" charset="0"/>
                  <a:ea typeface="굴림" charset="-127"/>
                  <a:cs typeface="Arial" charset="0"/>
                </a:defRPr>
              </a:lvl1pPr>
              <a:lvl2pPr latinLnBrk="1"/>
              <a:lvl3pPr latinLnBrk="1"/>
              <a:lvl4pPr latinLnBrk="1"/>
              <a:lvl5pPr latinLnBrk="1"/>
            </a:lstStyle>
            <a:p>
              <a:r>
                <a:rPr lang="en-US" altLang="ko-KR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1. Feature</a:t>
              </a:r>
              <a:endParaRPr lang="ko-KR" altLang="ko-KR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000609" y="1606490"/>
            <a:ext cx="5193988" cy="821244"/>
            <a:chOff x="636246" y="2427382"/>
            <a:chExt cx="5193988" cy="821244"/>
          </a:xfrm>
        </p:grpSpPr>
        <p:grpSp>
          <p:nvGrpSpPr>
            <p:cNvPr id="23" name="그룹 22"/>
            <p:cNvGrpSpPr/>
            <p:nvPr/>
          </p:nvGrpSpPr>
          <p:grpSpPr>
            <a:xfrm>
              <a:off x="636247" y="2427382"/>
              <a:ext cx="4043450" cy="821244"/>
              <a:chOff x="8126226" y="2118046"/>
              <a:chExt cx="4043450" cy="821244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8126226" y="2569958"/>
                <a:ext cx="35143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endPara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Arial" charset="0"/>
                </a:endParaRP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8126226" y="2118046"/>
                <a:ext cx="40434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133350" indent="-133350" latinLnBrk="1">
                  <a:defRPr sz="2800" b="1">
                    <a:solidFill>
                      <a:schemeClr val="accent6">
                        <a:lumMod val="75000"/>
                      </a:schemeClr>
                    </a:solidFill>
                    <a:latin typeface="Myriad Pro" pitchFamily="34" charset="0"/>
                    <a:ea typeface="굴림" charset="-127"/>
                    <a:cs typeface="Arial" charset="0"/>
                  </a:defRPr>
                </a:lvl1pPr>
                <a:lvl2pPr latinLnBrk="1"/>
                <a:lvl3pPr latinLnBrk="1"/>
                <a:lvl4pPr latinLnBrk="1"/>
                <a:lvl5pPr latinLnBrk="1"/>
              </a:lstStyle>
              <a:p>
                <a:pPr>
                  <a:defRPr/>
                </a:pPr>
                <a:r>
                  <a:rPr lang="en-US" altLang="ko-KR" dirty="0">
                    <a:solidFill>
                      <a:schemeClr val="accent5">
                        <a:lumMod val="75000"/>
                      </a:schemeClr>
                    </a:solidFill>
                  </a:rPr>
                  <a:t>2. </a:t>
                </a:r>
                <a:r>
                  <a:rPr lang="en-US" altLang="ko-K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Advantage</a:t>
                </a:r>
                <a:endParaRPr lang="ko-KR" altLang="ko-K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636246" y="2886671"/>
              <a:ext cx="51939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ko-KR" altLang="en-US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    남북협력과 한반도 평화에 대한 서로의 의지를 확인해</a:t>
              </a:r>
              <a:endParaRPr lang="en-US" altLang="ko-KR" sz="16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000610" y="2670159"/>
            <a:ext cx="5282903" cy="765687"/>
            <a:chOff x="369217" y="3370494"/>
            <a:chExt cx="5282903" cy="765687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369217" y="3370494"/>
              <a:ext cx="40434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133350" indent="-133350" latinLnBrk="1">
                <a:defRPr sz="2800" b="1">
                  <a:solidFill>
                    <a:schemeClr val="accent6">
                      <a:lumMod val="75000"/>
                    </a:schemeClr>
                  </a:solidFill>
                  <a:latin typeface="Myriad Pro" pitchFamily="34" charset="0"/>
                  <a:ea typeface="굴림" charset="-127"/>
                  <a:cs typeface="Arial" charset="0"/>
                </a:defRPr>
              </a:lvl1pPr>
              <a:lvl2pPr latinLnBrk="1"/>
              <a:lvl3pPr latinLnBrk="1"/>
              <a:lvl4pPr latinLnBrk="1"/>
              <a:lvl5pPr latinLnBrk="1"/>
            </a:lstStyle>
            <a:p>
              <a:pPr>
                <a:defRPr/>
              </a:pPr>
              <a:r>
                <a:rPr lang="en-US" altLang="ko-KR" dirty="0">
                  <a:solidFill>
                    <a:schemeClr val="accent4">
                      <a:lumMod val="75000"/>
                    </a:schemeClr>
                  </a:solidFill>
                </a:rPr>
                <a:t>3. </a:t>
              </a:r>
              <a:r>
                <a:rPr lang="en-US" altLang="ko-KR" dirty="0" smtClean="0">
                  <a:solidFill>
                    <a:schemeClr val="accent4">
                      <a:lumMod val="75000"/>
                    </a:schemeClr>
                  </a:solidFill>
                </a:rPr>
                <a:t>Benefit</a:t>
              </a:r>
              <a:endParaRPr lang="ko-KR" altLang="ko-K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73105" y="3797627"/>
              <a:ext cx="52790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ko-KR" altLang="en-US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     통일에 대한 올바른 인식 기반을 갖춘다</a:t>
              </a:r>
              <a:r>
                <a:rPr lang="en-US" altLang="ko-KR" sz="16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.</a:t>
              </a:r>
              <a:endParaRPr lang="en-US" altLang="ko-KR" sz="16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4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88654" y="1851670"/>
            <a:ext cx="7630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B535"/>
                </a:solidFill>
                <a:latin typeface="+mj-ea"/>
                <a:ea typeface="+mj-ea"/>
              </a:rPr>
              <a:t>02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BB535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499" y="2499742"/>
            <a:ext cx="1821012" cy="4826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프로젝트 구성</a:t>
            </a:r>
            <a:endParaRPr lang="ko-KR" altLang="en-US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13" y="627534"/>
            <a:ext cx="21890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2954" y="3363838"/>
            <a:ext cx="5182509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온라인 페이지 개설 및 강좌</a:t>
            </a:r>
            <a:endParaRPr lang="en-US" altLang="ko-KR" sz="14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낯선카메라</a:t>
            </a:r>
            <a:endParaRPr lang="en-US" altLang="ko-KR" sz="14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통일 관련 문화행사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소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통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콘서트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문화 예술 시상식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한민족 문화 교류 캠프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PT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경진대회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캐릭터</a:t>
            </a:r>
            <a:r>
              <a:rPr lang="en-US" altLang="ko-KR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sz="14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엠</a:t>
            </a:r>
            <a:r>
              <a:rPr lang="ko-KR" altLang="en-US" sz="1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블럼</a:t>
            </a:r>
            <a:r>
              <a:rPr lang="ko-KR" altLang="en-US" sz="1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공모전</a:t>
            </a:r>
            <a:endParaRPr lang="en-US" altLang="ko-KR" sz="1400" b="1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88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125955" y="3405468"/>
            <a:ext cx="473460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03203" y="1495040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온라</a:t>
            </a:r>
            <a:r>
              <a: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페이지 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개설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강좌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100039" y="339502"/>
            <a:ext cx="6840520" cy="2160000"/>
            <a:chOff x="2195736" y="845927"/>
            <a:chExt cx="6840520" cy="21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891" y="845927"/>
              <a:ext cx="2160000" cy="21600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845927"/>
              <a:ext cx="2160000" cy="2160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845927"/>
              <a:ext cx="2160000" cy="2160000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/>
        </p:nvSpPr>
        <p:spPr>
          <a:xfrm>
            <a:off x="3125955" y="3394835"/>
            <a:ext cx="4780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온라인 페이지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페이스북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개설을 통해 </a:t>
            </a:r>
            <a:r>
              <a:rPr lang="ko-KR" altLang="en-US" sz="14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콘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텐츠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제작 및 홍보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46644" y="2643758"/>
            <a:ext cx="5139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벤치마킹의 예시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교육컨설팅 조연심 대표의 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나는 브랜드다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47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강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292080" y="3867894"/>
            <a:ext cx="360040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126469" y="4299942"/>
            <a:ext cx="473460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31840" y="4290830"/>
            <a:ext cx="472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인터</a:t>
            </a:r>
            <a:r>
              <a: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넷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자주 접하는 네티즌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청년층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관심도 증가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627784" y="3717054"/>
            <a:ext cx="47346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4831432"/>
            <a:ext cx="9144000" cy="312068"/>
            <a:chOff x="0" y="6545932"/>
            <a:chExt cx="9144000" cy="312068"/>
          </a:xfrm>
        </p:grpSpPr>
        <p:pic>
          <p:nvPicPr>
            <p:cNvPr id="4" name="Picture 2" descr="http://www.download3dhouse.com/wp-content/uploads/2013/05/Wood-floor-wall-and-floor-lam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4"/>
            <a:stretch/>
          </p:blipFill>
          <p:spPr bwMode="auto">
            <a:xfrm>
              <a:off x="0" y="6545932"/>
              <a:ext cx="9144000" cy="3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0" y="6545932"/>
              <a:ext cx="9144000" cy="21528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Administrator\Desktop\투모로우 솔루션\books_on_wood_shelf_1600_clr_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5537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V="1">
            <a:off x="1907704" y="339502"/>
            <a:ext cx="0" cy="4320480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40307" y="107940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프로젝트 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03203" y="1495040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온라</a:t>
            </a:r>
            <a:r>
              <a: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페이지 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개설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강좌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27784" y="3706421"/>
            <a:ext cx="473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알기 쉽게 설명한 한국사 강의와 시선을 사로잡는 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665177" y="3219822"/>
            <a:ext cx="5662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벤치마킹의 예시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영화 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ko-KR" altLang="en-US" sz="1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명량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강의로 재미있게 설명하는 한국사 강사 설민석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아래쪽 화살표 14"/>
          <p:cNvSpPr/>
          <p:nvPr/>
        </p:nvSpPr>
        <p:spPr>
          <a:xfrm rot="16200000">
            <a:off x="2975961" y="4175692"/>
            <a:ext cx="360040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532809" y="4192747"/>
            <a:ext cx="473460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538180" y="4183635"/>
            <a:ext cx="472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온라인 </a:t>
            </a:r>
            <a:r>
              <a:rPr lang="ko-KR" altLang="en-US" sz="1400" b="1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콘텐츠와</a:t>
            </a:r>
            <a:r>
              <a:rPr lang="ko-KR" altLang="en-US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재미 요소를 결합한 엔터테인먼트적 역할</a:t>
            </a:r>
            <a:endParaRPr lang="ko-KR" altLang="en-US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cwcontent.asiae.co.kr/amgimagelink/0/201407111354103816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50" y="253158"/>
            <a:ext cx="5143500" cy="2914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1011</Words>
  <Application>Microsoft Office PowerPoint</Application>
  <PresentationFormat>화면 슬라이드 쇼(16:9)</PresentationFormat>
  <Paragraphs>286</Paragraphs>
  <Slides>24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lg-pc</dc:creator>
  <cp:lastModifiedBy>lg-pc</cp:lastModifiedBy>
  <cp:revision>22</cp:revision>
  <dcterms:created xsi:type="dcterms:W3CDTF">2014-08-12T04:03:13Z</dcterms:created>
  <dcterms:modified xsi:type="dcterms:W3CDTF">2014-08-12T08:48:35Z</dcterms:modified>
</cp:coreProperties>
</file>